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5"/>
  </p:sldMasterIdLst>
  <p:notesMasterIdLst>
    <p:notesMasterId r:id="rId41"/>
  </p:notesMasterIdLst>
  <p:sldIdLst>
    <p:sldId id="256" r:id="rId6"/>
    <p:sldId id="260" r:id="rId7"/>
    <p:sldId id="257" r:id="rId8"/>
    <p:sldId id="1631" r:id="rId9"/>
    <p:sldId id="2147479185" r:id="rId10"/>
    <p:sldId id="2147479189" r:id="rId11"/>
    <p:sldId id="2147479187" r:id="rId12"/>
    <p:sldId id="2147479190" r:id="rId13"/>
    <p:sldId id="2147478340" r:id="rId14"/>
    <p:sldId id="2147478341" r:id="rId15"/>
    <p:sldId id="2147478358" r:id="rId16"/>
    <p:sldId id="1634" r:id="rId17"/>
    <p:sldId id="282" r:id="rId18"/>
    <p:sldId id="284" r:id="rId19"/>
    <p:sldId id="286" r:id="rId20"/>
    <p:sldId id="288" r:id="rId21"/>
    <p:sldId id="290" r:id="rId22"/>
    <p:sldId id="2147479191" r:id="rId23"/>
    <p:sldId id="2147479188" r:id="rId24"/>
    <p:sldId id="2147479193" r:id="rId25"/>
    <p:sldId id="2147479196" r:id="rId26"/>
    <p:sldId id="2147479197" r:id="rId27"/>
    <p:sldId id="2147479199" r:id="rId28"/>
    <p:sldId id="2147479198" r:id="rId29"/>
    <p:sldId id="2147479201" r:id="rId30"/>
    <p:sldId id="2147479202" r:id="rId31"/>
    <p:sldId id="2147479206" r:id="rId32"/>
    <p:sldId id="2147479207" r:id="rId33"/>
    <p:sldId id="2147479208" r:id="rId34"/>
    <p:sldId id="2147479205" r:id="rId35"/>
    <p:sldId id="2147479200" r:id="rId36"/>
    <p:sldId id="1633" r:id="rId37"/>
    <p:sldId id="292" r:id="rId38"/>
    <p:sldId id="2147479194" r:id="rId39"/>
    <p:sldId id="26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72" userDrawn="1">
          <p15:clr>
            <a:srgbClr val="A4A3A4"/>
          </p15:clr>
        </p15:guide>
        <p15:guide id="2" pos="3409" userDrawn="1">
          <p15:clr>
            <a:srgbClr val="A4A3A4"/>
          </p15:clr>
        </p15:guide>
        <p15:guide id="3" pos="370" userDrawn="1">
          <p15:clr>
            <a:srgbClr val="A4A3A4"/>
          </p15:clr>
        </p15:guide>
        <p15:guide id="4" orient="horz" pos="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3415FA-1CE8-2F4E-9301-EF810CF97F72}" v="76" dt="2024-11-11T21:32:25.6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89" autoAdjust="0"/>
    <p:restoredTop sz="93674" autoAdjust="0"/>
  </p:normalViewPr>
  <p:slideViewPr>
    <p:cSldViewPr snapToGrid="0" showGuides="1">
      <p:cViewPr varScale="1">
        <p:scale>
          <a:sx n="141" d="100"/>
          <a:sy n="141" d="100"/>
        </p:scale>
        <p:origin x="224" y="272"/>
      </p:cViewPr>
      <p:guideLst>
        <p:guide orient="horz" pos="2772"/>
        <p:guide pos="3409"/>
        <p:guide pos="370"/>
        <p:guide orient="horz" pos="1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Martens" userId="35ccf0d4-9e71-4d15-bebb-7c78661c64b3" providerId="ADAL" clId="{FCAFCFF4-22FB-4EE8-9D09-5BB8AD6F4617}"/>
    <pc:docChg chg="undo custSel addSld delSld modSld sldOrd">
      <pc:chgData name="Thomas Martens" userId="35ccf0d4-9e71-4d15-bebb-7c78661c64b3" providerId="ADAL" clId="{FCAFCFF4-22FB-4EE8-9D09-5BB8AD6F4617}" dt="2023-01-12T21:25:26.223" v="3764" actId="20577"/>
      <pc:docMkLst>
        <pc:docMk/>
      </pc:docMkLst>
      <pc:sldChg chg="modSp mod">
        <pc:chgData name="Thomas Martens" userId="35ccf0d4-9e71-4d15-bebb-7c78661c64b3" providerId="ADAL" clId="{FCAFCFF4-22FB-4EE8-9D09-5BB8AD6F4617}" dt="2023-01-05T11:30:30.235" v="102" actId="20577"/>
        <pc:sldMkLst>
          <pc:docMk/>
          <pc:sldMk cId="3211801971" sldId="256"/>
        </pc:sldMkLst>
      </pc:sldChg>
      <pc:sldChg chg="modSp">
        <pc:chgData name="Thomas Martens" userId="35ccf0d4-9e71-4d15-bebb-7c78661c64b3" providerId="ADAL" clId="{FCAFCFF4-22FB-4EE8-9D09-5BB8AD6F4617}" dt="2023-01-12T19:55:22.307" v="2919" actId="20577"/>
        <pc:sldMkLst>
          <pc:docMk/>
          <pc:sldMk cId="3712875727" sldId="1631"/>
        </pc:sldMkLst>
      </pc:sldChg>
      <pc:sldChg chg="modSp del mod">
        <pc:chgData name="Thomas Martens" userId="35ccf0d4-9e71-4d15-bebb-7c78661c64b3" providerId="ADAL" clId="{FCAFCFF4-22FB-4EE8-9D09-5BB8AD6F4617}" dt="2023-01-12T20:29:24.297" v="2998" actId="2696"/>
        <pc:sldMkLst>
          <pc:docMk/>
          <pc:sldMk cId="1393556170" sldId="1661"/>
        </pc:sldMkLst>
      </pc:sldChg>
      <pc:sldChg chg="modSp mod">
        <pc:chgData name="Thomas Martens" userId="35ccf0d4-9e71-4d15-bebb-7c78661c64b3" providerId="ADAL" clId="{FCAFCFF4-22FB-4EE8-9D09-5BB8AD6F4617}" dt="2023-01-12T20:07:09.003" v="2934" actId="20577"/>
        <pc:sldMkLst>
          <pc:docMk/>
          <pc:sldMk cId="1916137898" sldId="1663"/>
        </pc:sldMkLst>
      </pc:sldChg>
      <pc:sldChg chg="modSp mod">
        <pc:chgData name="Thomas Martens" userId="35ccf0d4-9e71-4d15-bebb-7c78661c64b3" providerId="ADAL" clId="{FCAFCFF4-22FB-4EE8-9D09-5BB8AD6F4617}" dt="2023-01-12T20:08:04.037" v="2939" actId="20577"/>
        <pc:sldMkLst>
          <pc:docMk/>
          <pc:sldMk cId="1830094006" sldId="1667"/>
        </pc:sldMkLst>
      </pc:sldChg>
      <pc:sldChg chg="modSp new del mod">
        <pc:chgData name="Thomas Martens" userId="35ccf0d4-9e71-4d15-bebb-7c78661c64b3" providerId="ADAL" clId="{FCAFCFF4-22FB-4EE8-9D09-5BB8AD6F4617}" dt="2023-01-12T19:55:27.282" v="2920" actId="47"/>
        <pc:sldMkLst>
          <pc:docMk/>
          <pc:sldMk cId="4239899240" sldId="1668"/>
        </pc:sldMkLst>
      </pc:sldChg>
      <pc:sldChg chg="add">
        <pc:chgData name="Thomas Martens" userId="35ccf0d4-9e71-4d15-bebb-7c78661c64b3" providerId="ADAL" clId="{FCAFCFF4-22FB-4EE8-9D09-5BB8AD6F4617}" dt="2023-01-12T20:05:05.594" v="2931"/>
        <pc:sldMkLst>
          <pc:docMk/>
          <pc:sldMk cId="6880289" sldId="1669"/>
        </pc:sldMkLst>
      </pc:sldChg>
      <pc:sldChg chg="modSp new del mod">
        <pc:chgData name="Thomas Martens" userId="35ccf0d4-9e71-4d15-bebb-7c78661c64b3" providerId="ADAL" clId="{FCAFCFF4-22FB-4EE8-9D09-5BB8AD6F4617}" dt="2023-01-12T20:05:01.290" v="2930" actId="2696"/>
        <pc:sldMkLst>
          <pc:docMk/>
          <pc:sldMk cId="3151453023" sldId="1669"/>
        </pc:sldMkLst>
      </pc:sldChg>
      <pc:sldChg chg="modSp new del mod">
        <pc:chgData name="Thomas Martens" userId="35ccf0d4-9e71-4d15-bebb-7c78661c64b3" providerId="ADAL" clId="{FCAFCFF4-22FB-4EE8-9D09-5BB8AD6F4617}" dt="2023-01-12T20:05:15.379" v="2932" actId="2696"/>
        <pc:sldMkLst>
          <pc:docMk/>
          <pc:sldMk cId="226132584" sldId="1670"/>
        </pc:sldMkLst>
      </pc:sldChg>
      <pc:sldChg chg="delSp modSp add mod">
        <pc:chgData name="Thomas Martens" userId="35ccf0d4-9e71-4d15-bebb-7c78661c64b3" providerId="ADAL" clId="{FCAFCFF4-22FB-4EE8-9D09-5BB8AD6F4617}" dt="2023-01-12T19:05:40.360" v="983" actId="20577"/>
        <pc:sldMkLst>
          <pc:docMk/>
          <pc:sldMk cId="1084274531" sldId="1671"/>
        </pc:sldMkLst>
      </pc:sldChg>
      <pc:sldChg chg="addSp delSp modSp add mod ord">
        <pc:chgData name="Thomas Martens" userId="35ccf0d4-9e71-4d15-bebb-7c78661c64b3" providerId="ADAL" clId="{FCAFCFF4-22FB-4EE8-9D09-5BB8AD6F4617}" dt="2023-01-12T20:04:45.295" v="2929"/>
        <pc:sldMkLst>
          <pc:docMk/>
          <pc:sldMk cId="2523787481" sldId="1672"/>
        </pc:sldMkLst>
      </pc:sldChg>
      <pc:sldChg chg="addSp delSp modSp add mod ord">
        <pc:chgData name="Thomas Martens" userId="35ccf0d4-9e71-4d15-bebb-7c78661c64b3" providerId="ADAL" clId="{FCAFCFF4-22FB-4EE8-9D09-5BB8AD6F4617}" dt="2023-01-12T20:04:32.489" v="2927" actId="14100"/>
        <pc:sldMkLst>
          <pc:docMk/>
          <pc:sldMk cId="1918122234" sldId="1673"/>
        </pc:sldMkLst>
      </pc:sldChg>
      <pc:sldChg chg="addSp delSp modSp add mod modAnim">
        <pc:chgData name="Thomas Martens" userId="35ccf0d4-9e71-4d15-bebb-7c78661c64b3" providerId="ADAL" clId="{FCAFCFF4-22FB-4EE8-9D09-5BB8AD6F4617}" dt="2023-01-12T19:27:28.251" v="1528"/>
        <pc:sldMkLst>
          <pc:docMk/>
          <pc:sldMk cId="344716670" sldId="1674"/>
        </pc:sldMkLst>
      </pc:sldChg>
      <pc:sldChg chg="addSp delSp modSp add mod delAnim">
        <pc:chgData name="Thomas Martens" userId="35ccf0d4-9e71-4d15-bebb-7c78661c64b3" providerId="ADAL" clId="{FCAFCFF4-22FB-4EE8-9D09-5BB8AD6F4617}" dt="2023-01-12T19:39:40.408" v="1972" actId="20577"/>
        <pc:sldMkLst>
          <pc:docMk/>
          <pc:sldMk cId="4006182864" sldId="1675"/>
        </pc:sldMkLst>
      </pc:sldChg>
      <pc:sldChg chg="modSp add mod">
        <pc:chgData name="Thomas Martens" userId="35ccf0d4-9e71-4d15-bebb-7c78661c64b3" providerId="ADAL" clId="{FCAFCFF4-22FB-4EE8-9D09-5BB8AD6F4617}" dt="2023-01-12T19:45:06.044" v="2092"/>
        <pc:sldMkLst>
          <pc:docMk/>
          <pc:sldMk cId="3467137077" sldId="1676"/>
        </pc:sldMkLst>
      </pc:sldChg>
      <pc:sldChg chg="modSp add mod">
        <pc:chgData name="Thomas Martens" userId="35ccf0d4-9e71-4d15-bebb-7c78661c64b3" providerId="ADAL" clId="{FCAFCFF4-22FB-4EE8-9D09-5BB8AD6F4617}" dt="2023-01-12T19:50:47.250" v="2554" actId="20577"/>
        <pc:sldMkLst>
          <pc:docMk/>
          <pc:sldMk cId="903667178" sldId="1677"/>
        </pc:sldMkLst>
      </pc:sldChg>
      <pc:sldChg chg="modSp add mod">
        <pc:chgData name="Thomas Martens" userId="35ccf0d4-9e71-4d15-bebb-7c78661c64b3" providerId="ADAL" clId="{FCAFCFF4-22FB-4EE8-9D09-5BB8AD6F4617}" dt="2023-01-12T20:10:22.096" v="2997" actId="255"/>
        <pc:sldMkLst>
          <pc:docMk/>
          <pc:sldMk cId="3485484939" sldId="1678"/>
        </pc:sldMkLst>
      </pc:sldChg>
      <pc:sldChg chg="add">
        <pc:chgData name="Thomas Martens" userId="35ccf0d4-9e71-4d15-bebb-7c78661c64b3" providerId="ADAL" clId="{FCAFCFF4-22FB-4EE8-9D09-5BB8AD6F4617}" dt="2023-01-12T20:03:58.399" v="2923" actId="2890"/>
        <pc:sldMkLst>
          <pc:docMk/>
          <pc:sldMk cId="172789712" sldId="1679"/>
        </pc:sldMkLst>
      </pc:sldChg>
      <pc:sldChg chg="new del">
        <pc:chgData name="Thomas Martens" userId="35ccf0d4-9e71-4d15-bebb-7c78661c64b3" providerId="ADAL" clId="{FCAFCFF4-22FB-4EE8-9D09-5BB8AD6F4617}" dt="2023-01-12T20:47:33.738" v="3375" actId="47"/>
        <pc:sldMkLst>
          <pc:docMk/>
          <pc:sldMk cId="992271794" sldId="1680"/>
        </pc:sldMkLst>
      </pc:sldChg>
      <pc:sldChg chg="addSp delSp modSp add mod ord">
        <pc:chgData name="Thomas Martens" userId="35ccf0d4-9e71-4d15-bebb-7c78661c64b3" providerId="ADAL" clId="{FCAFCFF4-22FB-4EE8-9D09-5BB8AD6F4617}" dt="2023-01-12T20:47:29.892" v="3374"/>
        <pc:sldMkLst>
          <pc:docMk/>
          <pc:sldMk cId="303645663" sldId="1681"/>
        </pc:sldMkLst>
      </pc:sldChg>
      <pc:sldChg chg="addSp modSp add mod">
        <pc:chgData name="Thomas Martens" userId="35ccf0d4-9e71-4d15-bebb-7c78661c64b3" providerId="ADAL" clId="{FCAFCFF4-22FB-4EE8-9D09-5BB8AD6F4617}" dt="2023-01-12T21:25:26.223" v="3764" actId="20577"/>
        <pc:sldMkLst>
          <pc:docMk/>
          <pc:sldMk cId="1654562016" sldId="1682"/>
        </pc:sldMkLst>
      </pc:sldChg>
    </pc:docChg>
  </pc:docChgLst>
  <pc:docChgLst>
    <pc:chgData name="Thomas Martens" userId="35ccf0d4-9e71-4d15-bebb-7c78661c64b3" providerId="ADAL" clId="{0B00EBEC-A795-4AA3-BD18-C07C83156729}"/>
    <pc:docChg chg="custSel modSld">
      <pc:chgData name="Thomas Martens" userId="35ccf0d4-9e71-4d15-bebb-7c78661c64b3" providerId="ADAL" clId="{0B00EBEC-A795-4AA3-BD18-C07C83156729}" dt="2023-01-13T09:07:40.945" v="105" actId="20577"/>
      <pc:docMkLst>
        <pc:docMk/>
      </pc:docMkLst>
      <pc:sldChg chg="modSp mod">
        <pc:chgData name="Thomas Martens" userId="35ccf0d4-9e71-4d15-bebb-7c78661c64b3" providerId="ADAL" clId="{0B00EBEC-A795-4AA3-BD18-C07C83156729}" dt="2023-01-13T09:07:40.945" v="105" actId="20577"/>
        <pc:sldMkLst>
          <pc:docMk/>
          <pc:sldMk cId="3211801971" sldId="256"/>
        </pc:sldMkLst>
      </pc:sldChg>
      <pc:sldChg chg="modSp mod">
        <pc:chgData name="Thomas Martens" userId="35ccf0d4-9e71-4d15-bebb-7c78661c64b3" providerId="ADAL" clId="{0B00EBEC-A795-4AA3-BD18-C07C83156729}" dt="2023-01-13T08:40:31.349" v="79" actId="5793"/>
        <pc:sldMkLst>
          <pc:docMk/>
          <pc:sldMk cId="2116840712" sldId="1635"/>
        </pc:sldMkLst>
      </pc:sldChg>
      <pc:sldChg chg="modSp mod">
        <pc:chgData name="Thomas Martens" userId="35ccf0d4-9e71-4d15-bebb-7c78661c64b3" providerId="ADAL" clId="{0B00EBEC-A795-4AA3-BD18-C07C83156729}" dt="2023-01-13T08:41:07.370" v="80" actId="113"/>
        <pc:sldMkLst>
          <pc:docMk/>
          <pc:sldMk cId="2337657751" sldId="1660"/>
        </pc:sldMkLst>
      </pc:sldChg>
      <pc:sldChg chg="modSp mod">
        <pc:chgData name="Thomas Martens" userId="35ccf0d4-9e71-4d15-bebb-7c78661c64b3" providerId="ADAL" clId="{0B00EBEC-A795-4AA3-BD18-C07C83156729}" dt="2023-01-13T08:42:06.152" v="93" actId="20577"/>
        <pc:sldMkLst>
          <pc:docMk/>
          <pc:sldMk cId="1706848032" sldId="1665"/>
        </pc:sldMkLst>
      </pc:sldChg>
      <pc:sldChg chg="modSp mod">
        <pc:chgData name="Thomas Martens" userId="35ccf0d4-9e71-4d15-bebb-7c78661c64b3" providerId="ADAL" clId="{0B00EBEC-A795-4AA3-BD18-C07C83156729}" dt="2023-01-13T08:46:02.655" v="102" actId="20577"/>
        <pc:sldMkLst>
          <pc:docMk/>
          <pc:sldMk cId="1084274531" sldId="1671"/>
        </pc:sldMkLst>
      </pc:sldChg>
      <pc:sldChg chg="modSp mod">
        <pc:chgData name="Thomas Martens" userId="35ccf0d4-9e71-4d15-bebb-7c78661c64b3" providerId="ADAL" clId="{0B00EBEC-A795-4AA3-BD18-C07C83156729}" dt="2023-01-13T08:45:33.721" v="98" actId="21"/>
        <pc:sldMkLst>
          <pc:docMk/>
          <pc:sldMk cId="4006182864" sldId="1675"/>
        </pc:sldMkLst>
      </pc:sldChg>
      <pc:sldChg chg="modSp mod">
        <pc:chgData name="Thomas Martens" userId="35ccf0d4-9e71-4d15-bebb-7c78661c64b3" providerId="ADAL" clId="{0B00EBEC-A795-4AA3-BD18-C07C83156729}" dt="2023-01-13T08:37:51.068" v="24" actId="20577"/>
        <pc:sldMkLst>
          <pc:docMk/>
          <pc:sldMk cId="303645663" sldId="1681"/>
        </pc:sldMkLst>
      </pc:sldChg>
      <pc:sldChg chg="modSp mod">
        <pc:chgData name="Thomas Martens" userId="35ccf0d4-9e71-4d15-bebb-7c78661c64b3" providerId="ADAL" clId="{0B00EBEC-A795-4AA3-BD18-C07C83156729}" dt="2023-01-13T08:37:22.362" v="16" actId="20577"/>
        <pc:sldMkLst>
          <pc:docMk/>
          <pc:sldMk cId="1654562016" sldId="1682"/>
        </pc:sldMkLst>
      </pc:sldChg>
    </pc:docChg>
  </pc:docChgLst>
  <pc:docChgLst>
    <pc:chgData name="Thomas Martens" userId="35ccf0d4-9e71-4d15-bebb-7c78661c64b3" providerId="ADAL" clId="{72376373-1079-4508-B8B3-E452D622C29A}"/>
    <pc:docChg chg="custSel modSld">
      <pc:chgData name="Thomas Martens" userId="35ccf0d4-9e71-4d15-bebb-7c78661c64b3" providerId="ADAL" clId="{72376373-1079-4508-B8B3-E452D622C29A}" dt="2022-10-06T10:58:20.017" v="44" actId="20577"/>
      <pc:docMkLst>
        <pc:docMk/>
      </pc:docMkLst>
      <pc:sldChg chg="delSp modSp mod">
        <pc:chgData name="Thomas Martens" userId="35ccf0d4-9e71-4d15-bebb-7c78661c64b3" providerId="ADAL" clId="{72376373-1079-4508-B8B3-E452D622C29A}" dt="2022-10-06T10:58:20.017" v="44" actId="20577"/>
        <pc:sldMkLst>
          <pc:docMk/>
          <pc:sldMk cId="3211801971" sldId="256"/>
        </pc:sldMkLst>
      </pc:sldChg>
    </pc:docChg>
  </pc:docChgLst>
  <pc:docChgLst>
    <pc:chgData name="Thomas Martens" userId="35ccf0d4-9e71-4d15-bebb-7c78661c64b3" providerId="ADAL" clId="{27F9B8A7-5338-4887-B193-5A54399579A9}"/>
    <pc:docChg chg="undo custSel addSld delSld modSld sldOrd">
      <pc:chgData name="Thomas Martens" userId="35ccf0d4-9e71-4d15-bebb-7c78661c64b3" providerId="ADAL" clId="{27F9B8A7-5338-4887-B193-5A54399579A9}" dt="2022-11-08T18:39:31.264" v="3328" actId="27636"/>
      <pc:docMkLst>
        <pc:docMk/>
      </pc:docMkLst>
      <pc:sldChg chg="modSp mod">
        <pc:chgData name="Thomas Martens" userId="35ccf0d4-9e71-4d15-bebb-7c78661c64b3" providerId="ADAL" clId="{27F9B8A7-5338-4887-B193-5A54399579A9}" dt="2022-11-08T17:06:53.314" v="3258" actId="20577"/>
        <pc:sldMkLst>
          <pc:docMk/>
          <pc:sldMk cId="3211801971" sldId="256"/>
        </pc:sldMkLst>
      </pc:sldChg>
      <pc:sldChg chg="modSp mod">
        <pc:chgData name="Thomas Martens" userId="35ccf0d4-9e71-4d15-bebb-7c78661c64b3" providerId="ADAL" clId="{27F9B8A7-5338-4887-B193-5A54399579A9}" dt="2022-11-08T18:39:31.264" v="3328" actId="27636"/>
        <pc:sldMkLst>
          <pc:docMk/>
          <pc:sldMk cId="3964307686" sldId="260"/>
        </pc:sldMkLst>
      </pc:sldChg>
      <pc:sldChg chg="del">
        <pc:chgData name="Thomas Martens" userId="35ccf0d4-9e71-4d15-bebb-7c78661c64b3" providerId="ADAL" clId="{27F9B8A7-5338-4887-B193-5A54399579A9}" dt="2022-11-07T21:41:48.919" v="2506" actId="47"/>
        <pc:sldMkLst>
          <pc:docMk/>
          <pc:sldMk cId="2052729832" sldId="1614"/>
        </pc:sldMkLst>
      </pc:sldChg>
      <pc:sldChg chg="del">
        <pc:chgData name="Thomas Martens" userId="35ccf0d4-9e71-4d15-bebb-7c78661c64b3" providerId="ADAL" clId="{27F9B8A7-5338-4887-B193-5A54399579A9}" dt="2022-11-07T21:41:48.919" v="2506" actId="47"/>
        <pc:sldMkLst>
          <pc:docMk/>
          <pc:sldMk cId="993446195" sldId="1615"/>
        </pc:sldMkLst>
      </pc:sldChg>
      <pc:sldChg chg="addSp delSp modSp mod">
        <pc:chgData name="Thomas Martens" userId="35ccf0d4-9e71-4d15-bebb-7c78661c64b3" providerId="ADAL" clId="{27F9B8A7-5338-4887-B193-5A54399579A9}" dt="2022-11-07T18:58:11.252" v="294" actId="1076"/>
        <pc:sldMkLst>
          <pc:docMk/>
          <pc:sldMk cId="3837596482" sldId="1617"/>
        </pc:sldMkLst>
      </pc:sldChg>
      <pc:sldChg chg="modSp">
        <pc:chgData name="Thomas Martens" userId="35ccf0d4-9e71-4d15-bebb-7c78661c64b3" providerId="ADAL" clId="{27F9B8A7-5338-4887-B193-5A54399579A9}" dt="2022-11-08T16:30:18.124" v="3125" actId="20577"/>
        <pc:sldMkLst>
          <pc:docMk/>
          <pc:sldMk cId="3712875727" sldId="1631"/>
        </pc:sldMkLst>
      </pc:sldChg>
      <pc:sldChg chg="addSp delSp modSp mod addAnim delAnim">
        <pc:chgData name="Thomas Martens" userId="35ccf0d4-9e71-4d15-bebb-7c78661c64b3" providerId="ADAL" clId="{27F9B8A7-5338-4887-B193-5A54399579A9}" dt="2022-11-07T20:16:38.976" v="1821" actId="20577"/>
        <pc:sldMkLst>
          <pc:docMk/>
          <pc:sldMk cId="3471669073" sldId="1634"/>
        </pc:sldMkLst>
      </pc:sldChg>
      <pc:sldChg chg="addSp delSp modSp mod">
        <pc:chgData name="Thomas Martens" userId="35ccf0d4-9e71-4d15-bebb-7c78661c64b3" providerId="ADAL" clId="{27F9B8A7-5338-4887-B193-5A54399579A9}" dt="2022-11-07T19:36:33.637" v="596" actId="20577"/>
        <pc:sldMkLst>
          <pc:docMk/>
          <pc:sldMk cId="2116840712" sldId="1635"/>
        </pc:sldMkLst>
      </pc:sldChg>
      <pc:sldChg chg="del">
        <pc:chgData name="Thomas Martens" userId="35ccf0d4-9e71-4d15-bebb-7c78661c64b3" providerId="ADAL" clId="{27F9B8A7-5338-4887-B193-5A54399579A9}" dt="2022-11-07T22:04:07.919" v="2673" actId="47"/>
        <pc:sldMkLst>
          <pc:docMk/>
          <pc:sldMk cId="872583691" sldId="1643"/>
        </pc:sldMkLst>
      </pc:sldChg>
      <pc:sldChg chg="del">
        <pc:chgData name="Thomas Martens" userId="35ccf0d4-9e71-4d15-bebb-7c78661c64b3" providerId="ADAL" clId="{27F9B8A7-5338-4887-B193-5A54399579A9}" dt="2022-11-07T22:04:09.285" v="2674" actId="47"/>
        <pc:sldMkLst>
          <pc:docMk/>
          <pc:sldMk cId="597360766" sldId="1644"/>
        </pc:sldMkLst>
      </pc:sldChg>
      <pc:sldChg chg="del">
        <pc:chgData name="Thomas Martens" userId="35ccf0d4-9e71-4d15-bebb-7c78661c64b3" providerId="ADAL" clId="{27F9B8A7-5338-4887-B193-5A54399579A9}" dt="2022-11-07T22:04:11.676" v="2676" actId="47"/>
        <pc:sldMkLst>
          <pc:docMk/>
          <pc:sldMk cId="1620979639" sldId="1645"/>
        </pc:sldMkLst>
      </pc:sldChg>
      <pc:sldChg chg="del">
        <pc:chgData name="Thomas Martens" userId="35ccf0d4-9e71-4d15-bebb-7c78661c64b3" providerId="ADAL" clId="{27F9B8A7-5338-4887-B193-5A54399579A9}" dt="2022-11-07T22:04:16.204" v="2678" actId="47"/>
        <pc:sldMkLst>
          <pc:docMk/>
          <pc:sldMk cId="769328142" sldId="1646"/>
        </pc:sldMkLst>
      </pc:sldChg>
      <pc:sldChg chg="del">
        <pc:chgData name="Thomas Martens" userId="35ccf0d4-9e71-4d15-bebb-7c78661c64b3" providerId="ADAL" clId="{27F9B8A7-5338-4887-B193-5A54399579A9}" dt="2022-11-07T22:04:21.136" v="2680" actId="47"/>
        <pc:sldMkLst>
          <pc:docMk/>
          <pc:sldMk cId="1002215572" sldId="1647"/>
        </pc:sldMkLst>
      </pc:sldChg>
      <pc:sldChg chg="del">
        <pc:chgData name="Thomas Martens" userId="35ccf0d4-9e71-4d15-bebb-7c78661c64b3" providerId="ADAL" clId="{27F9B8A7-5338-4887-B193-5A54399579A9}" dt="2022-11-07T22:04:28.346" v="2685" actId="47"/>
        <pc:sldMkLst>
          <pc:docMk/>
          <pc:sldMk cId="1790955681" sldId="1648"/>
        </pc:sldMkLst>
      </pc:sldChg>
      <pc:sldChg chg="del">
        <pc:chgData name="Thomas Martens" userId="35ccf0d4-9e71-4d15-bebb-7c78661c64b3" providerId="ADAL" clId="{27F9B8A7-5338-4887-B193-5A54399579A9}" dt="2022-11-07T21:41:48.919" v="2506" actId="47"/>
        <pc:sldMkLst>
          <pc:docMk/>
          <pc:sldMk cId="2557396029" sldId="1650"/>
        </pc:sldMkLst>
      </pc:sldChg>
      <pc:sldChg chg="del">
        <pc:chgData name="Thomas Martens" userId="35ccf0d4-9e71-4d15-bebb-7c78661c64b3" providerId="ADAL" clId="{27F9B8A7-5338-4887-B193-5A54399579A9}" dt="2022-11-07T21:41:48.919" v="2506" actId="47"/>
        <pc:sldMkLst>
          <pc:docMk/>
          <pc:sldMk cId="2528824547" sldId="1651"/>
        </pc:sldMkLst>
      </pc:sldChg>
      <pc:sldChg chg="del">
        <pc:chgData name="Thomas Martens" userId="35ccf0d4-9e71-4d15-bebb-7c78661c64b3" providerId="ADAL" clId="{27F9B8A7-5338-4887-B193-5A54399579A9}" dt="2022-11-07T22:04:26.941" v="2684" actId="47"/>
        <pc:sldMkLst>
          <pc:docMk/>
          <pc:sldMk cId="1080997474" sldId="1652"/>
        </pc:sldMkLst>
      </pc:sldChg>
      <pc:sldChg chg="del">
        <pc:chgData name="Thomas Martens" userId="35ccf0d4-9e71-4d15-bebb-7c78661c64b3" providerId="ADAL" clId="{27F9B8A7-5338-4887-B193-5A54399579A9}" dt="2022-11-07T22:04:10.450" v="2675" actId="47"/>
        <pc:sldMkLst>
          <pc:docMk/>
          <pc:sldMk cId="1608076249" sldId="1654"/>
        </pc:sldMkLst>
      </pc:sldChg>
      <pc:sldChg chg="del">
        <pc:chgData name="Thomas Martens" userId="35ccf0d4-9e71-4d15-bebb-7c78661c64b3" providerId="ADAL" clId="{27F9B8A7-5338-4887-B193-5A54399579A9}" dt="2022-11-07T22:04:13.914" v="2677" actId="47"/>
        <pc:sldMkLst>
          <pc:docMk/>
          <pc:sldMk cId="329073646" sldId="1655"/>
        </pc:sldMkLst>
      </pc:sldChg>
      <pc:sldChg chg="del">
        <pc:chgData name="Thomas Martens" userId="35ccf0d4-9e71-4d15-bebb-7c78661c64b3" providerId="ADAL" clId="{27F9B8A7-5338-4887-B193-5A54399579A9}" dt="2022-11-07T22:04:19.312" v="2679" actId="47"/>
        <pc:sldMkLst>
          <pc:docMk/>
          <pc:sldMk cId="2212556790" sldId="1656"/>
        </pc:sldMkLst>
      </pc:sldChg>
      <pc:sldChg chg="del">
        <pc:chgData name="Thomas Martens" userId="35ccf0d4-9e71-4d15-bebb-7c78661c64b3" providerId="ADAL" clId="{27F9B8A7-5338-4887-B193-5A54399579A9}" dt="2022-11-07T22:04:24.336" v="2682" actId="47"/>
        <pc:sldMkLst>
          <pc:docMk/>
          <pc:sldMk cId="1714745021" sldId="1657"/>
        </pc:sldMkLst>
      </pc:sldChg>
      <pc:sldChg chg="del">
        <pc:chgData name="Thomas Martens" userId="35ccf0d4-9e71-4d15-bebb-7c78661c64b3" providerId="ADAL" clId="{27F9B8A7-5338-4887-B193-5A54399579A9}" dt="2022-11-07T22:04:25.668" v="2683" actId="47"/>
        <pc:sldMkLst>
          <pc:docMk/>
          <pc:sldMk cId="978745334" sldId="1658"/>
        </pc:sldMkLst>
      </pc:sldChg>
      <pc:sldChg chg="del">
        <pc:chgData name="Thomas Martens" userId="35ccf0d4-9e71-4d15-bebb-7c78661c64b3" providerId="ADAL" clId="{27F9B8A7-5338-4887-B193-5A54399579A9}" dt="2022-11-07T22:04:23.065" v="2681" actId="47"/>
        <pc:sldMkLst>
          <pc:docMk/>
          <pc:sldMk cId="2841667041" sldId="1659"/>
        </pc:sldMkLst>
      </pc:sldChg>
      <pc:sldChg chg="addSp modSp add mod">
        <pc:chgData name="Thomas Martens" userId="35ccf0d4-9e71-4d15-bebb-7c78661c64b3" providerId="ADAL" clId="{27F9B8A7-5338-4887-B193-5A54399579A9}" dt="2022-11-07T20:04:33.389" v="1333" actId="113"/>
        <pc:sldMkLst>
          <pc:docMk/>
          <pc:sldMk cId="2337657751" sldId="1660"/>
        </pc:sldMkLst>
      </pc:sldChg>
      <pc:sldChg chg="delSp modSp add mod">
        <pc:chgData name="Thomas Martens" userId="35ccf0d4-9e71-4d15-bebb-7c78661c64b3" providerId="ADAL" clId="{27F9B8A7-5338-4887-B193-5A54399579A9}" dt="2022-11-07T19:59:51.744" v="1082" actId="20577"/>
        <pc:sldMkLst>
          <pc:docMk/>
          <pc:sldMk cId="1393556170" sldId="1661"/>
        </pc:sldMkLst>
      </pc:sldChg>
      <pc:sldChg chg="modSp add mod">
        <pc:chgData name="Thomas Martens" userId="35ccf0d4-9e71-4d15-bebb-7c78661c64b3" providerId="ADAL" clId="{27F9B8A7-5338-4887-B193-5A54399579A9}" dt="2022-11-08T17:39:28.368" v="3283" actId="20577"/>
        <pc:sldMkLst>
          <pc:docMk/>
          <pc:sldMk cId="1486891829" sldId="1662"/>
        </pc:sldMkLst>
      </pc:sldChg>
      <pc:sldChg chg="modSp add mod">
        <pc:chgData name="Thomas Martens" userId="35ccf0d4-9e71-4d15-bebb-7c78661c64b3" providerId="ADAL" clId="{27F9B8A7-5338-4887-B193-5A54399579A9}" dt="2022-11-07T20:44:21.409" v="1834" actId="20577"/>
        <pc:sldMkLst>
          <pc:docMk/>
          <pc:sldMk cId="1916137898" sldId="1663"/>
        </pc:sldMkLst>
      </pc:sldChg>
      <pc:sldChg chg="modSp add ord">
        <pc:chgData name="Thomas Martens" userId="35ccf0d4-9e71-4d15-bebb-7c78661c64b3" providerId="ADAL" clId="{27F9B8A7-5338-4887-B193-5A54399579A9}" dt="2022-11-07T20:44:36.261" v="1837"/>
        <pc:sldMkLst>
          <pc:docMk/>
          <pc:sldMk cId="3160294331" sldId="1664"/>
        </pc:sldMkLst>
      </pc:sldChg>
      <pc:sldChg chg="addSp modSp add mod">
        <pc:chgData name="Thomas Martens" userId="35ccf0d4-9e71-4d15-bebb-7c78661c64b3" providerId="ADAL" clId="{27F9B8A7-5338-4887-B193-5A54399579A9}" dt="2022-11-07T20:52:19.075" v="2014" actId="20577"/>
        <pc:sldMkLst>
          <pc:docMk/>
          <pc:sldMk cId="1706848032" sldId="1665"/>
        </pc:sldMkLst>
      </pc:sldChg>
      <pc:sldChg chg="addSp delSp modSp add mod">
        <pc:chgData name="Thomas Martens" userId="35ccf0d4-9e71-4d15-bebb-7c78661c64b3" providerId="ADAL" clId="{27F9B8A7-5338-4887-B193-5A54399579A9}" dt="2022-11-08T17:52:34.090" v="3284" actId="20577"/>
        <pc:sldMkLst>
          <pc:docMk/>
          <pc:sldMk cId="625127996" sldId="1666"/>
        </pc:sldMkLst>
      </pc:sldChg>
      <pc:sldChg chg="modSp add mod">
        <pc:chgData name="Thomas Martens" userId="35ccf0d4-9e71-4d15-bebb-7c78661c64b3" providerId="ADAL" clId="{27F9B8A7-5338-4887-B193-5A54399579A9}" dt="2022-11-07T21:23:13.005" v="2505" actId="5793"/>
        <pc:sldMkLst>
          <pc:docMk/>
          <pc:sldMk cId="1830094006" sldId="1667"/>
        </pc:sldMkLst>
      </pc:sldChg>
    </pc:docChg>
  </pc:docChgLst>
  <pc:docChgLst>
    <pc:chgData name="Thomas Martens" userId="35ccf0d4-9e71-4d15-bebb-7c78661c64b3" providerId="ADAL" clId="{BD071E8B-4B81-6A4E-9063-615325DF8CE2}"/>
    <pc:docChg chg="modSld">
      <pc:chgData name="Thomas Martens" userId="35ccf0d4-9e71-4d15-bebb-7c78661c64b3" providerId="ADAL" clId="{BD071E8B-4B81-6A4E-9063-615325DF8CE2}" dt="2024-11-10T16:18:04.888" v="1" actId="20577"/>
      <pc:docMkLst>
        <pc:docMk/>
      </pc:docMkLst>
      <pc:sldChg chg="modSp">
        <pc:chgData name="Thomas Martens" userId="35ccf0d4-9e71-4d15-bebb-7c78661c64b3" providerId="ADAL" clId="{BD071E8B-4B81-6A4E-9063-615325DF8CE2}" dt="2024-11-10T16:18:04.888" v="1" actId="20577"/>
        <pc:sldMkLst>
          <pc:docMk/>
          <pc:sldMk cId="3211801971" sldId="256"/>
        </pc:sldMkLst>
        <pc:spChg chg="mod">
          <ac:chgData name="Thomas Martens" userId="35ccf0d4-9e71-4d15-bebb-7c78661c64b3" providerId="ADAL" clId="{BD071E8B-4B81-6A4E-9063-615325DF8CE2}" dt="2024-11-10T16:18:04.888" v="1" actId="20577"/>
          <ac:spMkLst>
            <pc:docMk/>
            <pc:sldMk cId="3211801971" sldId="256"/>
            <ac:spMk id="2" creationId="{00000000-0000-0000-0000-000000000000}"/>
          </ac:spMkLst>
        </pc:spChg>
      </pc:sldChg>
    </pc:docChg>
  </pc:docChgLst>
  <pc:docChgLst>
    <pc:chgData name="Thomas Martens" userId="35ccf0d4-9e71-4d15-bebb-7c78661c64b3" providerId="ADAL" clId="{B6853EB2-208D-4A46-844D-22D353ADE0E9}"/>
    <pc:docChg chg="custSel addSld delSld modSld sldOrd">
      <pc:chgData name="Thomas Martens" userId="35ccf0d4-9e71-4d15-bebb-7c78661c64b3" providerId="ADAL" clId="{B6853EB2-208D-4A46-844D-22D353ADE0E9}" dt="2022-10-06T12:42:00.944" v="782" actId="20577"/>
      <pc:docMkLst>
        <pc:docMk/>
      </pc:docMkLst>
      <pc:sldChg chg="modSp mod">
        <pc:chgData name="Thomas Martens" userId="35ccf0d4-9e71-4d15-bebb-7c78661c64b3" providerId="ADAL" clId="{B6853EB2-208D-4A46-844D-22D353ADE0E9}" dt="2022-10-06T11:07:39.345" v="89" actId="1076"/>
        <pc:sldMkLst>
          <pc:docMk/>
          <pc:sldMk cId="2052729832" sldId="1614"/>
        </pc:sldMkLst>
      </pc:sldChg>
      <pc:sldChg chg="modSp mod">
        <pc:chgData name="Thomas Martens" userId="35ccf0d4-9e71-4d15-bebb-7c78661c64b3" providerId="ADAL" clId="{B6853EB2-208D-4A46-844D-22D353ADE0E9}" dt="2022-10-06T11:06:39.627" v="84" actId="1076"/>
        <pc:sldMkLst>
          <pc:docMk/>
          <pc:sldMk cId="993446195" sldId="1615"/>
        </pc:sldMkLst>
      </pc:sldChg>
      <pc:sldChg chg="modSp">
        <pc:chgData name="Thomas Martens" userId="35ccf0d4-9e71-4d15-bebb-7c78661c64b3" providerId="ADAL" clId="{B6853EB2-208D-4A46-844D-22D353ADE0E9}" dt="2022-10-06T11:02:09.099" v="27" actId="20577"/>
        <pc:sldMkLst>
          <pc:docMk/>
          <pc:sldMk cId="3712875727" sldId="1631"/>
        </pc:sldMkLst>
      </pc:sldChg>
      <pc:sldChg chg="modSp mod">
        <pc:chgData name="Thomas Martens" userId="35ccf0d4-9e71-4d15-bebb-7c78661c64b3" providerId="ADAL" clId="{B6853EB2-208D-4A46-844D-22D353ADE0E9}" dt="2022-10-06T11:07:24.842" v="88" actId="1076"/>
        <pc:sldMkLst>
          <pc:docMk/>
          <pc:sldMk cId="2116840712" sldId="1635"/>
        </pc:sldMkLst>
      </pc:sldChg>
      <pc:sldChg chg="addSp delSp modSp mod">
        <pc:chgData name="Thomas Martens" userId="35ccf0d4-9e71-4d15-bebb-7c78661c64b3" providerId="ADAL" clId="{B6853EB2-208D-4A46-844D-22D353ADE0E9}" dt="2022-10-06T11:06:19.724" v="83" actId="1076"/>
        <pc:sldMkLst>
          <pc:docMk/>
          <pc:sldMk cId="872583691" sldId="1643"/>
        </pc:sldMkLst>
      </pc:sldChg>
      <pc:sldChg chg="modSp mod">
        <pc:chgData name="Thomas Martens" userId="35ccf0d4-9e71-4d15-bebb-7c78661c64b3" providerId="ADAL" clId="{B6853EB2-208D-4A46-844D-22D353ADE0E9}" dt="2022-10-06T11:07:59.331" v="90" actId="1076"/>
        <pc:sldMkLst>
          <pc:docMk/>
          <pc:sldMk cId="597360766" sldId="1644"/>
        </pc:sldMkLst>
      </pc:sldChg>
      <pc:sldChg chg="addSp modSp mod">
        <pc:chgData name="Thomas Martens" userId="35ccf0d4-9e71-4d15-bebb-7c78661c64b3" providerId="ADAL" clId="{B6853EB2-208D-4A46-844D-22D353ADE0E9}" dt="2022-10-06T12:27:35.126" v="571" actId="242"/>
        <pc:sldMkLst>
          <pc:docMk/>
          <pc:sldMk cId="1620979639" sldId="1645"/>
        </pc:sldMkLst>
      </pc:sldChg>
      <pc:sldChg chg="addSp modSp mod">
        <pc:chgData name="Thomas Martens" userId="35ccf0d4-9e71-4d15-bebb-7c78661c64b3" providerId="ADAL" clId="{B6853EB2-208D-4A46-844D-22D353ADE0E9}" dt="2022-10-06T12:26:51.087" v="563" actId="242"/>
        <pc:sldMkLst>
          <pc:docMk/>
          <pc:sldMk cId="769328142" sldId="1646"/>
        </pc:sldMkLst>
      </pc:sldChg>
      <pc:sldChg chg="modSp mod">
        <pc:chgData name="Thomas Martens" userId="35ccf0d4-9e71-4d15-bebb-7c78661c64b3" providerId="ADAL" clId="{B6853EB2-208D-4A46-844D-22D353ADE0E9}" dt="2022-10-06T11:44:24.622" v="552" actId="20577"/>
        <pc:sldMkLst>
          <pc:docMk/>
          <pc:sldMk cId="1790955681" sldId="1648"/>
        </pc:sldMkLst>
      </pc:sldChg>
      <pc:sldChg chg="modSp mod">
        <pc:chgData name="Thomas Martens" userId="35ccf0d4-9e71-4d15-bebb-7c78661c64b3" providerId="ADAL" clId="{B6853EB2-208D-4A46-844D-22D353ADE0E9}" dt="2022-10-06T11:06:53.256" v="86" actId="242"/>
        <pc:sldMkLst>
          <pc:docMk/>
          <pc:sldMk cId="2557396029" sldId="1650"/>
        </pc:sldMkLst>
      </pc:sldChg>
      <pc:sldChg chg="modSp mod">
        <pc:chgData name="Thomas Martens" userId="35ccf0d4-9e71-4d15-bebb-7c78661c64b3" providerId="ADAL" clId="{B6853EB2-208D-4A46-844D-22D353ADE0E9}" dt="2022-10-06T11:07:07.243" v="87" actId="1076"/>
        <pc:sldMkLst>
          <pc:docMk/>
          <pc:sldMk cId="2528824547" sldId="1651"/>
        </pc:sldMkLst>
      </pc:sldChg>
      <pc:sldChg chg="ord">
        <pc:chgData name="Thomas Martens" userId="35ccf0d4-9e71-4d15-bebb-7c78661c64b3" providerId="ADAL" clId="{B6853EB2-208D-4A46-844D-22D353ADE0E9}" dt="2022-10-06T12:20:39.670" v="554"/>
        <pc:sldMkLst>
          <pc:docMk/>
          <pc:sldMk cId="1080997474" sldId="1652"/>
        </pc:sldMkLst>
      </pc:sldChg>
      <pc:sldChg chg="modSp add del mod">
        <pc:chgData name="Thomas Martens" userId="35ccf0d4-9e71-4d15-bebb-7c78661c64b3" providerId="ADAL" clId="{B6853EB2-208D-4A46-844D-22D353ADE0E9}" dt="2022-10-06T11:26:43.619" v="100" actId="2696"/>
        <pc:sldMkLst>
          <pc:docMk/>
          <pc:sldMk cId="1577803654" sldId="1653"/>
        </pc:sldMkLst>
      </pc:sldChg>
      <pc:sldChg chg="addSp delSp modSp add mod">
        <pc:chgData name="Thomas Martens" userId="35ccf0d4-9e71-4d15-bebb-7c78661c64b3" providerId="ADAL" clId="{B6853EB2-208D-4A46-844D-22D353ADE0E9}" dt="2022-10-06T11:43:49.528" v="542"/>
        <pc:sldMkLst>
          <pc:docMk/>
          <pc:sldMk cId="1608076249" sldId="1654"/>
        </pc:sldMkLst>
      </pc:sldChg>
      <pc:sldChg chg="addSp modSp add mod">
        <pc:chgData name="Thomas Martens" userId="35ccf0d4-9e71-4d15-bebb-7c78661c64b3" providerId="ADAL" clId="{B6853EB2-208D-4A46-844D-22D353ADE0E9}" dt="2022-10-06T12:27:05.161" v="567" actId="242"/>
        <pc:sldMkLst>
          <pc:docMk/>
          <pc:sldMk cId="329073646" sldId="1655"/>
        </pc:sldMkLst>
      </pc:sldChg>
      <pc:sldChg chg="addSp delSp modSp add mod">
        <pc:chgData name="Thomas Martens" userId="35ccf0d4-9e71-4d15-bebb-7c78661c64b3" providerId="ADAL" clId="{B6853EB2-208D-4A46-844D-22D353ADE0E9}" dt="2022-10-06T12:30:02.059" v="618" actId="14100"/>
        <pc:sldMkLst>
          <pc:docMk/>
          <pc:sldMk cId="2212556790" sldId="1656"/>
        </pc:sldMkLst>
      </pc:sldChg>
      <pc:sldChg chg="addSp delSp modSp add mod ord delAnim">
        <pc:chgData name="Thomas Martens" userId="35ccf0d4-9e71-4d15-bebb-7c78661c64b3" providerId="ADAL" clId="{B6853EB2-208D-4A46-844D-22D353ADE0E9}" dt="2022-10-06T12:34:18.691" v="635" actId="207"/>
        <pc:sldMkLst>
          <pc:docMk/>
          <pc:sldMk cId="1714745021" sldId="1657"/>
        </pc:sldMkLst>
      </pc:sldChg>
      <pc:sldChg chg="addSp delSp modSp add mod">
        <pc:chgData name="Thomas Martens" userId="35ccf0d4-9e71-4d15-bebb-7c78661c64b3" providerId="ADAL" clId="{B6853EB2-208D-4A46-844D-22D353ADE0E9}" dt="2022-10-06T12:35:42.298" v="655" actId="207"/>
        <pc:sldMkLst>
          <pc:docMk/>
          <pc:sldMk cId="978745334" sldId="1658"/>
        </pc:sldMkLst>
      </pc:sldChg>
      <pc:sldChg chg="addSp delSp modSp add mod modAnim">
        <pc:chgData name="Thomas Martens" userId="35ccf0d4-9e71-4d15-bebb-7c78661c64b3" providerId="ADAL" clId="{B6853EB2-208D-4A46-844D-22D353ADE0E9}" dt="2022-10-06T12:42:00.944" v="782" actId="20577"/>
        <pc:sldMkLst>
          <pc:docMk/>
          <pc:sldMk cId="2841667041" sldId="1659"/>
        </pc:sldMkLst>
      </pc:sldChg>
    </pc:docChg>
  </pc:docChgLst>
  <pc:docChgLst>
    <pc:chgData name="Thomas 'Tom' Martens" userId="35ccf0d4-9e71-4d15-bebb-7c78661c64b3" providerId="ADAL" clId="{10048806-92CD-1C4A-9F70-196086169F66}"/>
    <pc:docChg chg="undo custSel modSld">
      <pc:chgData name="Thomas 'Tom' Martens" userId="35ccf0d4-9e71-4d15-bebb-7c78661c64b3" providerId="ADAL" clId="{10048806-92CD-1C4A-9F70-196086169F66}" dt="2024-10-30T06:10:43.669" v="768" actId="20577"/>
      <pc:docMkLst>
        <pc:docMk/>
      </pc:docMkLst>
      <pc:sldChg chg="modSp mod">
        <pc:chgData name="Thomas 'Tom' Martens" userId="35ccf0d4-9e71-4d15-bebb-7c78661c64b3" providerId="ADAL" clId="{10048806-92CD-1C4A-9F70-196086169F66}" dt="2024-10-29T05:38:25.824" v="212" actId="20577"/>
        <pc:sldMkLst>
          <pc:docMk/>
          <pc:sldMk cId="3211801971" sldId="256"/>
        </pc:sldMkLst>
        <pc:spChg chg="mod">
          <ac:chgData name="Thomas 'Tom' Martens" userId="35ccf0d4-9e71-4d15-bebb-7c78661c64b3" providerId="ADAL" clId="{10048806-92CD-1C4A-9F70-196086169F66}" dt="2024-10-29T05:38:11.978" v="183" actId="20577"/>
          <ac:spMkLst>
            <pc:docMk/>
            <pc:sldMk cId="3211801971" sldId="256"/>
            <ac:spMk id="2" creationId="{00000000-0000-0000-0000-000000000000}"/>
          </ac:spMkLst>
        </pc:spChg>
        <pc:spChg chg="mod">
          <ac:chgData name="Thomas 'Tom' Martens" userId="35ccf0d4-9e71-4d15-bebb-7c78661c64b3" providerId="ADAL" clId="{10048806-92CD-1C4A-9F70-196086169F66}" dt="2024-10-29T05:38:25.824" v="212" actId="20577"/>
          <ac:spMkLst>
            <pc:docMk/>
            <pc:sldMk cId="3211801971" sldId="256"/>
            <ac:spMk id="3" creationId="{00000000-0000-0000-0000-000000000000}"/>
          </ac:spMkLst>
        </pc:spChg>
        <pc:spChg chg="mod">
          <ac:chgData name="Thomas 'Tom' Martens" userId="35ccf0d4-9e71-4d15-bebb-7c78661c64b3" providerId="ADAL" clId="{10048806-92CD-1C4A-9F70-196086169F66}" dt="2024-10-28T13:41:38.829" v="32" actId="20577"/>
          <ac:spMkLst>
            <pc:docMk/>
            <pc:sldMk cId="3211801971" sldId="256"/>
            <ac:spMk id="4" creationId="{00000000-0000-0000-0000-000000000000}"/>
          </ac:spMkLst>
        </pc:spChg>
      </pc:sldChg>
      <pc:sldChg chg="modSp mod">
        <pc:chgData name="Thomas 'Tom' Martens" userId="35ccf0d4-9e71-4d15-bebb-7c78661c64b3" providerId="ADAL" clId="{10048806-92CD-1C4A-9F70-196086169F66}" dt="2024-10-29T05:38:38.626" v="226" actId="20577"/>
        <pc:sldMkLst>
          <pc:docMk/>
          <pc:sldMk cId="3964307686" sldId="260"/>
        </pc:sldMkLst>
        <pc:spChg chg="mod">
          <ac:chgData name="Thomas 'Tom' Martens" userId="35ccf0d4-9e71-4d15-bebb-7c78661c64b3" providerId="ADAL" clId="{10048806-92CD-1C4A-9F70-196086169F66}" dt="2024-10-29T05:38:38.626" v="226" actId="20577"/>
          <ac:spMkLst>
            <pc:docMk/>
            <pc:sldMk cId="3964307686" sldId="260"/>
            <ac:spMk id="3" creationId="{8F420B1D-3A42-4DE0-89A0-316C77F04CDC}"/>
          </ac:spMkLst>
        </pc:spChg>
      </pc:sldChg>
      <pc:sldChg chg="modSp mod">
        <pc:chgData name="Thomas 'Tom' Martens" userId="35ccf0d4-9e71-4d15-bebb-7c78661c64b3" providerId="ADAL" clId="{10048806-92CD-1C4A-9F70-196086169F66}" dt="2024-10-29T05:38:57.573" v="249" actId="20577"/>
        <pc:sldMkLst>
          <pc:docMk/>
          <pc:sldMk cId="3837596482" sldId="1617"/>
        </pc:sldMkLst>
      </pc:sldChg>
      <pc:sldChg chg="modSp mod">
        <pc:chgData name="Thomas 'Tom' Martens" userId="35ccf0d4-9e71-4d15-bebb-7c78661c64b3" providerId="ADAL" clId="{10048806-92CD-1C4A-9F70-196086169F66}" dt="2024-10-29T05:42:11.844" v="415" actId="404"/>
        <pc:sldMkLst>
          <pc:docMk/>
          <pc:sldMk cId="2116840712" sldId="1635"/>
        </pc:sldMkLst>
      </pc:sldChg>
      <pc:sldChg chg="modSp mod">
        <pc:chgData name="Thomas 'Tom' Martens" userId="35ccf0d4-9e71-4d15-bebb-7c78661c64b3" providerId="ADAL" clId="{10048806-92CD-1C4A-9F70-196086169F66}" dt="2024-10-29T05:41:14.107" v="391" actId="20577"/>
        <pc:sldMkLst>
          <pc:docMk/>
          <pc:sldMk cId="2337657751" sldId="1660"/>
        </pc:sldMkLst>
      </pc:sldChg>
      <pc:sldChg chg="modSp mod">
        <pc:chgData name="Thomas 'Tom' Martens" userId="35ccf0d4-9e71-4d15-bebb-7c78661c64b3" providerId="ADAL" clId="{10048806-92CD-1C4A-9F70-196086169F66}" dt="2024-10-29T05:41:47.659" v="411" actId="20577"/>
        <pc:sldMkLst>
          <pc:docMk/>
          <pc:sldMk cId="1486891829" sldId="1662"/>
        </pc:sldMkLst>
      </pc:sldChg>
      <pc:sldChg chg="modSp mod">
        <pc:chgData name="Thomas 'Tom' Martens" userId="35ccf0d4-9e71-4d15-bebb-7c78661c64b3" providerId="ADAL" clId="{10048806-92CD-1C4A-9F70-196086169F66}" dt="2024-10-29T05:43:51.904" v="434" actId="20577"/>
        <pc:sldMkLst>
          <pc:docMk/>
          <pc:sldMk cId="1916137898" sldId="1663"/>
        </pc:sldMkLst>
      </pc:sldChg>
      <pc:sldChg chg="addSp delSp modSp mod">
        <pc:chgData name="Thomas 'Tom' Martens" userId="35ccf0d4-9e71-4d15-bebb-7c78661c64b3" providerId="ADAL" clId="{10048806-92CD-1C4A-9F70-196086169F66}" dt="2024-10-29T05:44:58.060" v="457" actId="20577"/>
        <pc:sldMkLst>
          <pc:docMk/>
          <pc:sldMk cId="1706848032" sldId="1665"/>
        </pc:sldMkLst>
      </pc:sldChg>
      <pc:sldChg chg="modSp mod">
        <pc:chgData name="Thomas 'Tom' Martens" userId="35ccf0d4-9e71-4d15-bebb-7c78661c64b3" providerId="ADAL" clId="{10048806-92CD-1C4A-9F70-196086169F66}" dt="2024-10-29T05:45:19.492" v="480" actId="20577"/>
        <pc:sldMkLst>
          <pc:docMk/>
          <pc:sldMk cId="625127996" sldId="1666"/>
        </pc:sldMkLst>
      </pc:sldChg>
      <pc:sldChg chg="modSp mod">
        <pc:chgData name="Thomas 'Tom' Martens" userId="35ccf0d4-9e71-4d15-bebb-7c78661c64b3" providerId="ADAL" clId="{10048806-92CD-1C4A-9F70-196086169F66}" dt="2024-10-29T05:57:33.221" v="505" actId="20577"/>
        <pc:sldMkLst>
          <pc:docMk/>
          <pc:sldMk cId="1084274531" sldId="1671"/>
        </pc:sldMkLst>
      </pc:sldChg>
      <pc:sldChg chg="modSp mod">
        <pc:chgData name="Thomas 'Tom' Martens" userId="35ccf0d4-9e71-4d15-bebb-7c78661c64b3" providerId="ADAL" clId="{10048806-92CD-1C4A-9F70-196086169F66}" dt="2024-10-30T06:00:54.551" v="760" actId="20577"/>
        <pc:sldMkLst>
          <pc:docMk/>
          <pc:sldMk cId="2523787481" sldId="1672"/>
        </pc:sldMkLst>
      </pc:sldChg>
      <pc:sldChg chg="modSp mod">
        <pc:chgData name="Thomas 'Tom' Martens" userId="35ccf0d4-9e71-4d15-bebb-7c78661c64b3" providerId="ADAL" clId="{10048806-92CD-1C4A-9F70-196086169F66}" dt="2024-10-29T06:06:03.096" v="571" actId="1036"/>
        <pc:sldMkLst>
          <pc:docMk/>
          <pc:sldMk cId="344716670" sldId="1674"/>
        </pc:sldMkLst>
      </pc:sldChg>
      <pc:sldChg chg="modSp mod">
        <pc:chgData name="Thomas 'Tom' Martens" userId="35ccf0d4-9e71-4d15-bebb-7c78661c64b3" providerId="ADAL" clId="{10048806-92CD-1C4A-9F70-196086169F66}" dt="2024-10-29T06:07:02.077" v="632" actId="20577"/>
        <pc:sldMkLst>
          <pc:docMk/>
          <pc:sldMk cId="4006182864" sldId="1675"/>
        </pc:sldMkLst>
      </pc:sldChg>
      <pc:sldChg chg="modSp mod">
        <pc:chgData name="Thomas 'Tom' Martens" userId="35ccf0d4-9e71-4d15-bebb-7c78661c64b3" providerId="ADAL" clId="{10048806-92CD-1C4A-9F70-196086169F66}" dt="2024-10-30T06:10:43.669" v="768" actId="20577"/>
        <pc:sldMkLst>
          <pc:docMk/>
          <pc:sldMk cId="3467137077" sldId="1676"/>
        </pc:sldMkLst>
      </pc:sldChg>
      <pc:sldChg chg="modSp mod">
        <pc:chgData name="Thomas 'Tom' Martens" userId="35ccf0d4-9e71-4d15-bebb-7c78661c64b3" providerId="ADAL" clId="{10048806-92CD-1C4A-9F70-196086169F66}" dt="2024-10-29T06:07:31.542" v="678" actId="20577"/>
        <pc:sldMkLst>
          <pc:docMk/>
          <pc:sldMk cId="903667178" sldId="1677"/>
        </pc:sldMkLst>
      </pc:sldChg>
      <pc:sldChg chg="modSp mod">
        <pc:chgData name="Thomas 'Tom' Martens" userId="35ccf0d4-9e71-4d15-bebb-7c78661c64b3" providerId="ADAL" clId="{10048806-92CD-1C4A-9F70-196086169F66}" dt="2024-10-29T06:16:45.682" v="699" actId="20577"/>
        <pc:sldMkLst>
          <pc:docMk/>
          <pc:sldMk cId="3485484939" sldId="1678"/>
        </pc:sldMkLst>
      </pc:sldChg>
      <pc:sldChg chg="modSp mod">
        <pc:chgData name="Thomas 'Tom' Martens" userId="35ccf0d4-9e71-4d15-bebb-7c78661c64b3" providerId="ADAL" clId="{10048806-92CD-1C4A-9F70-196086169F66}" dt="2024-10-29T06:17:14.383" v="714" actId="20577"/>
        <pc:sldMkLst>
          <pc:docMk/>
          <pc:sldMk cId="303645663" sldId="1681"/>
        </pc:sldMkLst>
      </pc:sldChg>
      <pc:sldChg chg="modSp mod">
        <pc:chgData name="Thomas 'Tom' Martens" userId="35ccf0d4-9e71-4d15-bebb-7c78661c64b3" providerId="ADAL" clId="{10048806-92CD-1C4A-9F70-196086169F66}" dt="2024-10-29T07:08:30.096" v="739" actId="20577"/>
        <pc:sldMkLst>
          <pc:docMk/>
          <pc:sldMk cId="1654562016" sldId="1682"/>
        </pc:sldMkLst>
      </pc:sldChg>
    </pc:docChg>
  </pc:docChgLst>
  <pc:docChgLst>
    <pc:chgData name="Thomas 'Tom' Martens" userId="35ccf0d4-9e71-4d15-bebb-7c78661c64b3" providerId="ADAL" clId="{753415FA-1CE8-2F4E-9301-EF810CF97F72}"/>
    <pc:docChg chg="undo custSel addSld delSld modSld sldOrd">
      <pc:chgData name="Thomas 'Tom' Martens" userId="35ccf0d4-9e71-4d15-bebb-7c78661c64b3" providerId="ADAL" clId="{753415FA-1CE8-2F4E-9301-EF810CF97F72}" dt="2024-11-12T19:42:39.201" v="3302" actId="20577"/>
      <pc:docMkLst>
        <pc:docMk/>
      </pc:docMkLst>
      <pc:sldChg chg="modSp mod">
        <pc:chgData name="Thomas 'Tom' Martens" userId="35ccf0d4-9e71-4d15-bebb-7c78661c64b3" providerId="ADAL" clId="{753415FA-1CE8-2F4E-9301-EF810CF97F72}" dt="2024-11-12T19:41:34.913" v="3288" actId="20577"/>
        <pc:sldMkLst>
          <pc:docMk/>
          <pc:sldMk cId="3211801971" sldId="256"/>
        </pc:sldMkLst>
        <pc:spChg chg="mod">
          <ac:chgData name="Thomas 'Tom' Martens" userId="35ccf0d4-9e71-4d15-bebb-7c78661c64b3" providerId="ADAL" clId="{753415FA-1CE8-2F4E-9301-EF810CF97F72}" dt="2024-11-11T07:04:52.614" v="25" actId="20577"/>
          <ac:spMkLst>
            <pc:docMk/>
            <pc:sldMk cId="3211801971" sldId="256"/>
            <ac:spMk id="2" creationId="{00000000-0000-0000-0000-000000000000}"/>
          </ac:spMkLst>
        </pc:spChg>
        <pc:spChg chg="mod">
          <ac:chgData name="Thomas 'Tom' Martens" userId="35ccf0d4-9e71-4d15-bebb-7c78661c64b3" providerId="ADAL" clId="{753415FA-1CE8-2F4E-9301-EF810CF97F72}" dt="2024-11-11T07:04:57.031" v="26" actId="20577"/>
          <ac:spMkLst>
            <pc:docMk/>
            <pc:sldMk cId="3211801971" sldId="256"/>
            <ac:spMk id="3" creationId="{00000000-0000-0000-0000-000000000000}"/>
          </ac:spMkLst>
        </pc:spChg>
        <pc:spChg chg="mod">
          <ac:chgData name="Thomas 'Tom' Martens" userId="35ccf0d4-9e71-4d15-bebb-7c78661c64b3" providerId="ADAL" clId="{753415FA-1CE8-2F4E-9301-EF810CF97F72}" dt="2024-11-12T19:41:34.913" v="3288" actId="20577"/>
          <ac:spMkLst>
            <pc:docMk/>
            <pc:sldMk cId="3211801971" sldId="256"/>
            <ac:spMk id="4" creationId="{00000000-0000-0000-0000-000000000000}"/>
          </ac:spMkLst>
        </pc:spChg>
      </pc:sldChg>
      <pc:sldChg chg="modSp mod">
        <pc:chgData name="Thomas 'Tom' Martens" userId="35ccf0d4-9e71-4d15-bebb-7c78661c64b3" providerId="ADAL" clId="{753415FA-1CE8-2F4E-9301-EF810CF97F72}" dt="2024-11-11T18:52:40.012" v="1947" actId="20577"/>
        <pc:sldMkLst>
          <pc:docMk/>
          <pc:sldMk cId="3964307686" sldId="260"/>
        </pc:sldMkLst>
        <pc:spChg chg="mod">
          <ac:chgData name="Thomas 'Tom' Martens" userId="35ccf0d4-9e71-4d15-bebb-7c78661c64b3" providerId="ADAL" clId="{753415FA-1CE8-2F4E-9301-EF810CF97F72}" dt="2024-11-11T18:52:40.012" v="1947" actId="20577"/>
          <ac:spMkLst>
            <pc:docMk/>
            <pc:sldMk cId="3964307686" sldId="260"/>
            <ac:spMk id="3" creationId="{8F420B1D-3A42-4DE0-89A0-316C77F04CDC}"/>
          </ac:spMkLst>
        </pc:spChg>
      </pc:sldChg>
      <pc:sldChg chg="addSp modSp mod">
        <pc:chgData name="Thomas 'Tom' Martens" userId="35ccf0d4-9e71-4d15-bebb-7c78661c64b3" providerId="ADAL" clId="{753415FA-1CE8-2F4E-9301-EF810CF97F72}" dt="2024-11-11T07:15:17.725" v="195" actId="207"/>
        <pc:sldMkLst>
          <pc:docMk/>
          <pc:sldMk cId="3310189924" sldId="269"/>
        </pc:sldMkLst>
        <pc:spChg chg="add mod">
          <ac:chgData name="Thomas 'Tom' Martens" userId="35ccf0d4-9e71-4d15-bebb-7c78661c64b3" providerId="ADAL" clId="{753415FA-1CE8-2F4E-9301-EF810CF97F72}" dt="2024-11-11T07:15:17.725" v="195" actId="207"/>
          <ac:spMkLst>
            <pc:docMk/>
            <pc:sldMk cId="3310189924" sldId="269"/>
            <ac:spMk id="2" creationId="{6F183059-B09F-5464-A3D4-F25D9850F08F}"/>
          </ac:spMkLst>
        </pc:spChg>
        <pc:spChg chg="mod">
          <ac:chgData name="Thomas 'Tom' Martens" userId="35ccf0d4-9e71-4d15-bebb-7c78661c64b3" providerId="ADAL" clId="{753415FA-1CE8-2F4E-9301-EF810CF97F72}" dt="2024-11-11T07:14:59.479" v="194"/>
          <ac:spMkLst>
            <pc:docMk/>
            <pc:sldMk cId="3310189924" sldId="269"/>
            <ac:spMk id="6" creationId="{8F6F7CA8-7651-C105-0DBF-0CD336073688}"/>
          </ac:spMkLst>
        </pc:spChg>
        <pc:spChg chg="mod">
          <ac:chgData name="Thomas 'Tom' Martens" userId="35ccf0d4-9e71-4d15-bebb-7c78661c64b3" providerId="ADAL" clId="{753415FA-1CE8-2F4E-9301-EF810CF97F72}" dt="2024-11-11T07:14:59.479" v="194"/>
          <ac:spMkLst>
            <pc:docMk/>
            <pc:sldMk cId="3310189924" sldId="269"/>
            <ac:spMk id="7" creationId="{B1A06999-5739-3A81-2E60-2B9A30AED78D}"/>
          </ac:spMkLst>
        </pc:spChg>
        <pc:spChg chg="mod">
          <ac:chgData name="Thomas 'Tom' Martens" userId="35ccf0d4-9e71-4d15-bebb-7c78661c64b3" providerId="ADAL" clId="{753415FA-1CE8-2F4E-9301-EF810CF97F72}" dt="2024-11-11T07:14:59.479" v="194"/>
          <ac:spMkLst>
            <pc:docMk/>
            <pc:sldMk cId="3310189924" sldId="269"/>
            <ac:spMk id="10" creationId="{3AC7CCAD-50D0-51EF-A36F-25FC1B933587}"/>
          </ac:spMkLst>
        </pc:spChg>
        <pc:spChg chg="mod">
          <ac:chgData name="Thomas 'Tom' Martens" userId="35ccf0d4-9e71-4d15-bebb-7c78661c64b3" providerId="ADAL" clId="{753415FA-1CE8-2F4E-9301-EF810CF97F72}" dt="2024-11-11T07:14:59.479" v="194"/>
          <ac:spMkLst>
            <pc:docMk/>
            <pc:sldMk cId="3310189924" sldId="269"/>
            <ac:spMk id="12" creationId="{AC3A0308-8CB7-6680-B5AE-57FE5A84838D}"/>
          </ac:spMkLst>
        </pc:spChg>
        <pc:spChg chg="mod">
          <ac:chgData name="Thomas 'Tom' Martens" userId="35ccf0d4-9e71-4d15-bebb-7c78661c64b3" providerId="ADAL" clId="{753415FA-1CE8-2F4E-9301-EF810CF97F72}" dt="2024-11-11T07:14:59.479" v="194"/>
          <ac:spMkLst>
            <pc:docMk/>
            <pc:sldMk cId="3310189924" sldId="269"/>
            <ac:spMk id="14" creationId="{7C1C5190-9844-EF05-35CB-976A46DDD4DC}"/>
          </ac:spMkLst>
        </pc:spChg>
        <pc:spChg chg="mod">
          <ac:chgData name="Thomas 'Tom' Martens" userId="35ccf0d4-9e71-4d15-bebb-7c78661c64b3" providerId="ADAL" clId="{753415FA-1CE8-2F4E-9301-EF810CF97F72}" dt="2024-11-11T07:14:59.479" v="194"/>
          <ac:spMkLst>
            <pc:docMk/>
            <pc:sldMk cId="3310189924" sldId="269"/>
            <ac:spMk id="16" creationId="{8511DE55-2446-AF00-EEAA-19F08D34D236}"/>
          </ac:spMkLst>
        </pc:spChg>
        <pc:grpChg chg="add mod">
          <ac:chgData name="Thomas 'Tom' Martens" userId="35ccf0d4-9e71-4d15-bebb-7c78661c64b3" providerId="ADAL" clId="{753415FA-1CE8-2F4E-9301-EF810CF97F72}" dt="2024-11-11T07:14:59.479" v="194"/>
          <ac:grpSpMkLst>
            <pc:docMk/>
            <pc:sldMk cId="3310189924" sldId="269"/>
            <ac:grpSpMk id="3" creationId="{3D30D5BB-A2C4-B4B7-5274-C2233CD79C93}"/>
          </ac:grpSpMkLst>
        </pc:grpChg>
        <pc:grpChg chg="add mod">
          <ac:chgData name="Thomas 'Tom' Martens" userId="35ccf0d4-9e71-4d15-bebb-7c78661c64b3" providerId="ADAL" clId="{753415FA-1CE8-2F4E-9301-EF810CF97F72}" dt="2024-11-11T07:14:59.479" v="194"/>
          <ac:grpSpMkLst>
            <pc:docMk/>
            <pc:sldMk cId="3310189924" sldId="269"/>
            <ac:grpSpMk id="9" creationId="{6CA84852-253E-BC39-C466-E4E340E2D8E1}"/>
          </ac:grpSpMkLst>
        </pc:grpChg>
        <pc:grpChg chg="mod">
          <ac:chgData name="Thomas 'Tom' Martens" userId="35ccf0d4-9e71-4d15-bebb-7c78661c64b3" providerId="ADAL" clId="{753415FA-1CE8-2F4E-9301-EF810CF97F72}" dt="2024-11-11T07:14:59.479" v="194"/>
          <ac:grpSpMkLst>
            <pc:docMk/>
            <pc:sldMk cId="3310189924" sldId="269"/>
            <ac:grpSpMk id="11" creationId="{268C7F1A-96B1-9348-EEC9-2ECB5F9E784A}"/>
          </ac:grpSpMkLst>
        </pc:grpChg>
      </pc:sldChg>
      <pc:sldChg chg="addSp delSp modSp add mod">
        <pc:chgData name="Thomas 'Tom' Martens" userId="35ccf0d4-9e71-4d15-bebb-7c78661c64b3" providerId="ADAL" clId="{753415FA-1CE8-2F4E-9301-EF810CF97F72}" dt="2024-11-11T18:51:40.996" v="1886" actId="20577"/>
        <pc:sldMkLst>
          <pc:docMk/>
          <pc:sldMk cId="0" sldId="282"/>
        </pc:sldMkLst>
        <pc:spChg chg="mod">
          <ac:chgData name="Thomas 'Tom' Martens" userId="35ccf0d4-9e71-4d15-bebb-7c78661c64b3" providerId="ADAL" clId="{753415FA-1CE8-2F4E-9301-EF810CF97F72}" dt="2024-11-11T18:51:40.996" v="1886" actId="20577"/>
          <ac:spMkLst>
            <pc:docMk/>
            <pc:sldMk cId="0" sldId="282"/>
            <ac:spMk id="2" creationId="{00000000-0000-0000-0000-000000000000}"/>
          </ac:spMkLst>
        </pc:spChg>
        <pc:spChg chg="topLvl">
          <ac:chgData name="Thomas 'Tom' Martens" userId="35ccf0d4-9e71-4d15-bebb-7c78661c64b3" providerId="ADAL" clId="{753415FA-1CE8-2F4E-9301-EF810CF97F72}" dt="2024-11-11T09:20:23.756" v="332" actId="165"/>
          <ac:spMkLst>
            <pc:docMk/>
            <pc:sldMk cId="0" sldId="282"/>
            <ac:spMk id="28" creationId="{DA47A736-E156-DC20-753A-1C8FEADBBD6D}"/>
          </ac:spMkLst>
        </pc:spChg>
        <pc:spChg chg="mod topLvl">
          <ac:chgData name="Thomas 'Tom' Martens" userId="35ccf0d4-9e71-4d15-bebb-7c78661c64b3" providerId="ADAL" clId="{753415FA-1CE8-2F4E-9301-EF810CF97F72}" dt="2024-11-11T09:21:23.206" v="339" actId="552"/>
          <ac:spMkLst>
            <pc:docMk/>
            <pc:sldMk cId="0" sldId="282"/>
            <ac:spMk id="29" creationId="{E81550B7-5CF7-9E59-559B-859E9908DAB9}"/>
          </ac:spMkLst>
        </pc:spChg>
        <pc:spChg chg="mod topLvl">
          <ac:chgData name="Thomas 'Tom' Martens" userId="35ccf0d4-9e71-4d15-bebb-7c78661c64b3" providerId="ADAL" clId="{753415FA-1CE8-2F4E-9301-EF810CF97F72}" dt="2024-11-11T09:20:49.094" v="335" actId="1076"/>
          <ac:spMkLst>
            <pc:docMk/>
            <pc:sldMk cId="0" sldId="282"/>
            <ac:spMk id="31" creationId="{0CD0D9A9-E911-805A-469B-20E5567776D3}"/>
          </ac:spMkLst>
        </pc:spChg>
        <pc:grpChg chg="add">
          <ac:chgData name="Thomas 'Tom' Martens" userId="35ccf0d4-9e71-4d15-bebb-7c78661c64b3" providerId="ADAL" clId="{753415FA-1CE8-2F4E-9301-EF810CF97F72}" dt="2024-11-11T09:22:00.843" v="358" actId="164"/>
          <ac:grpSpMkLst>
            <pc:docMk/>
            <pc:sldMk cId="0" sldId="282"/>
            <ac:grpSpMk id="5" creationId="{815E514A-1C79-35FB-5F59-B764C121261E}"/>
          </ac:grpSpMkLst>
        </pc:grpChg>
        <pc:grpChg chg="add">
          <ac:chgData name="Thomas 'Tom' Martens" userId="35ccf0d4-9e71-4d15-bebb-7c78661c64b3" providerId="ADAL" clId="{753415FA-1CE8-2F4E-9301-EF810CF97F72}" dt="2024-11-11T09:22:18.860" v="378" actId="164"/>
          <ac:grpSpMkLst>
            <pc:docMk/>
            <pc:sldMk cId="0" sldId="282"/>
            <ac:grpSpMk id="7" creationId="{FFA60006-7474-CDAB-9BD2-6E132D2AB09B}"/>
          </ac:grpSpMkLst>
        </pc:grpChg>
        <pc:grpChg chg="add">
          <ac:chgData name="Thomas 'Tom' Martens" userId="35ccf0d4-9e71-4d15-bebb-7c78661c64b3" providerId="ADAL" clId="{753415FA-1CE8-2F4E-9301-EF810CF97F72}" dt="2024-11-11T09:22:34.491" v="384" actId="164"/>
          <ac:grpSpMkLst>
            <pc:docMk/>
            <pc:sldMk cId="0" sldId="282"/>
            <ac:grpSpMk id="8" creationId="{71201763-02EC-A208-E70B-45AE848F47F3}"/>
          </ac:grpSpMkLst>
        </pc:grpChg>
        <pc:grpChg chg="del">
          <ac:chgData name="Thomas 'Tom' Martens" userId="35ccf0d4-9e71-4d15-bebb-7c78661c64b3" providerId="ADAL" clId="{753415FA-1CE8-2F4E-9301-EF810CF97F72}" dt="2024-11-11T09:20:23.756" v="332" actId="165"/>
          <ac:grpSpMkLst>
            <pc:docMk/>
            <pc:sldMk cId="0" sldId="282"/>
            <ac:grpSpMk id="36" creationId="{870E713E-BE18-A5BD-A520-FC6AFDEEDF74}"/>
          </ac:grpSpMkLst>
        </pc:grpChg>
        <pc:grpChg chg="del">
          <ac:chgData name="Thomas 'Tom' Martens" userId="35ccf0d4-9e71-4d15-bebb-7c78661c64b3" providerId="ADAL" clId="{753415FA-1CE8-2F4E-9301-EF810CF97F72}" dt="2024-11-11T09:20:29.015" v="333" actId="165"/>
          <ac:grpSpMkLst>
            <pc:docMk/>
            <pc:sldMk cId="0" sldId="282"/>
            <ac:grpSpMk id="37" creationId="{541BB0EF-21AD-2F49-04C0-87A7FC143CEE}"/>
          </ac:grpSpMkLst>
        </pc:grpChg>
        <pc:grpChg chg="del">
          <ac:chgData name="Thomas 'Tom' Martens" userId="35ccf0d4-9e71-4d15-bebb-7c78661c64b3" providerId="ADAL" clId="{753415FA-1CE8-2F4E-9301-EF810CF97F72}" dt="2024-11-11T09:20:42.042" v="334" actId="165"/>
          <ac:grpSpMkLst>
            <pc:docMk/>
            <pc:sldMk cId="0" sldId="282"/>
            <ac:grpSpMk id="38" creationId="{383733C4-E508-9830-D296-260D2FCE0640}"/>
          </ac:grpSpMkLst>
        </pc:grpChg>
        <pc:picChg chg="add mod">
          <ac:chgData name="Thomas 'Tom' Martens" userId="35ccf0d4-9e71-4d15-bebb-7c78661c64b3" providerId="ADAL" clId="{753415FA-1CE8-2F4E-9301-EF810CF97F72}" dt="2024-11-11T09:22:27.511" v="383" actId="1035"/>
          <ac:picMkLst>
            <pc:docMk/>
            <pc:sldMk cId="0" sldId="282"/>
            <ac:picMk id="3" creationId="{0F314C09-CCE7-853D-A98A-D004D893AE0F}"/>
          </ac:picMkLst>
        </pc:picChg>
        <pc:picChg chg="add mod">
          <ac:chgData name="Thomas 'Tom' Martens" userId="35ccf0d4-9e71-4d15-bebb-7c78661c64b3" providerId="ADAL" clId="{753415FA-1CE8-2F4E-9301-EF810CF97F72}" dt="2024-11-11T09:21:48.849" v="357" actId="1037"/>
          <ac:picMkLst>
            <pc:docMk/>
            <pc:sldMk cId="0" sldId="282"/>
            <ac:picMk id="4" creationId="{67BD4C06-3786-8ACE-0AE2-9720268D72B8}"/>
          </ac:picMkLst>
        </pc:picChg>
        <pc:picChg chg="mod topLvl">
          <ac:chgData name="Thomas 'Tom' Martens" userId="35ccf0d4-9e71-4d15-bebb-7c78661c64b3" providerId="ADAL" clId="{753415FA-1CE8-2F4E-9301-EF810CF97F72}" dt="2024-11-11T09:22:13.037" v="377" actId="1035"/>
          <ac:picMkLst>
            <pc:docMk/>
            <pc:sldMk cId="0" sldId="282"/>
            <ac:picMk id="27" creationId="{AE27C099-3DF6-599C-C11E-5BB127CF19A9}"/>
          </ac:picMkLst>
        </pc:picChg>
        <pc:picChg chg="del mod topLvl">
          <ac:chgData name="Thomas 'Tom' Martens" userId="35ccf0d4-9e71-4d15-bebb-7c78661c64b3" providerId="ADAL" clId="{753415FA-1CE8-2F4E-9301-EF810CF97F72}" dt="2024-11-11T09:21:28.955" v="340" actId="478"/>
          <ac:picMkLst>
            <pc:docMk/>
            <pc:sldMk cId="0" sldId="282"/>
            <ac:picMk id="30" creationId="{C56736CF-0907-A046-5977-C62876F79AF7}"/>
          </ac:picMkLst>
        </pc:picChg>
        <pc:picChg chg="del mod topLvl">
          <ac:chgData name="Thomas 'Tom' Martens" userId="35ccf0d4-9e71-4d15-bebb-7c78661c64b3" providerId="ADAL" clId="{753415FA-1CE8-2F4E-9301-EF810CF97F72}" dt="2024-11-11T09:21:30.921" v="341" actId="478"/>
          <ac:picMkLst>
            <pc:docMk/>
            <pc:sldMk cId="0" sldId="282"/>
            <ac:picMk id="32" creationId="{EE09750B-ABB9-0911-670D-EAAE79F6E7B7}"/>
          </ac:picMkLst>
        </pc:picChg>
      </pc:sldChg>
      <pc:sldChg chg="addSp delSp modSp add mod">
        <pc:chgData name="Thomas 'Tom' Martens" userId="35ccf0d4-9e71-4d15-bebb-7c78661c64b3" providerId="ADAL" clId="{753415FA-1CE8-2F4E-9301-EF810CF97F72}" dt="2024-11-11T09:23:01.756" v="401" actId="164"/>
        <pc:sldMkLst>
          <pc:docMk/>
          <pc:sldMk cId="0" sldId="284"/>
        </pc:sldMkLst>
        <pc:spChg chg="mod">
          <ac:chgData name="Thomas 'Tom' Martens" userId="35ccf0d4-9e71-4d15-bebb-7c78661c64b3" providerId="ADAL" clId="{753415FA-1CE8-2F4E-9301-EF810CF97F72}" dt="2024-11-11T09:12:23.069" v="230" actId="27636"/>
          <ac:spMkLst>
            <pc:docMk/>
            <pc:sldMk cId="0" sldId="284"/>
            <ac:spMk id="2" creationId="{00000000-0000-0000-0000-000000000000}"/>
          </ac:spMkLst>
        </pc:spChg>
        <pc:spChg chg="mod">
          <ac:chgData name="Thomas 'Tom' Martens" userId="35ccf0d4-9e71-4d15-bebb-7c78661c64b3" providerId="ADAL" clId="{753415FA-1CE8-2F4E-9301-EF810CF97F72}" dt="2024-11-11T09:12:54.336" v="254" actId="27636"/>
          <ac:spMkLst>
            <pc:docMk/>
            <pc:sldMk cId="0" sldId="284"/>
            <ac:spMk id="3" creationId="{00000000-0000-0000-0000-000000000000}"/>
          </ac:spMkLst>
        </pc:spChg>
        <pc:spChg chg="topLvl">
          <ac:chgData name="Thomas 'Tom' Martens" userId="35ccf0d4-9e71-4d15-bebb-7c78661c64b3" providerId="ADAL" clId="{753415FA-1CE8-2F4E-9301-EF810CF97F72}" dt="2024-11-11T09:22:48.459" v="385" actId="165"/>
          <ac:spMkLst>
            <pc:docMk/>
            <pc:sldMk cId="0" sldId="284"/>
            <ac:spMk id="5" creationId="{DFE12110-3C83-82E7-89B8-FC691869115E}"/>
          </ac:spMkLst>
        </pc:spChg>
        <pc:grpChg chg="del">
          <ac:chgData name="Thomas 'Tom' Martens" userId="35ccf0d4-9e71-4d15-bebb-7c78661c64b3" providerId="ADAL" clId="{753415FA-1CE8-2F4E-9301-EF810CF97F72}" dt="2024-11-11T09:22:48.459" v="385" actId="165"/>
          <ac:grpSpMkLst>
            <pc:docMk/>
            <pc:sldMk cId="0" sldId="284"/>
            <ac:grpSpMk id="4" creationId="{3179EF33-61DB-6F18-9D21-3BB41AA34852}"/>
          </ac:grpSpMkLst>
        </pc:grpChg>
        <pc:grpChg chg="add">
          <ac:chgData name="Thomas 'Tom' Martens" userId="35ccf0d4-9e71-4d15-bebb-7c78661c64b3" providerId="ADAL" clId="{753415FA-1CE8-2F4E-9301-EF810CF97F72}" dt="2024-11-11T09:23:01.756" v="401" actId="164"/>
          <ac:grpSpMkLst>
            <pc:docMk/>
            <pc:sldMk cId="0" sldId="284"/>
            <ac:grpSpMk id="8" creationId="{6F953149-CC7F-5AE3-B481-001A0501D207}"/>
          </ac:grpSpMkLst>
        </pc:grpChg>
        <pc:picChg chg="mod topLvl">
          <ac:chgData name="Thomas 'Tom' Martens" userId="35ccf0d4-9e71-4d15-bebb-7c78661c64b3" providerId="ADAL" clId="{753415FA-1CE8-2F4E-9301-EF810CF97F72}" dt="2024-11-11T09:22:55.731" v="400" actId="1037"/>
          <ac:picMkLst>
            <pc:docMk/>
            <pc:sldMk cId="0" sldId="284"/>
            <ac:picMk id="6" creationId="{3C69FBEB-E868-1A2B-1CA9-DDA63C7D9E69}"/>
          </ac:picMkLst>
        </pc:picChg>
      </pc:sldChg>
      <pc:sldChg chg="modSp add mod">
        <pc:chgData name="Thomas 'Tom' Martens" userId="35ccf0d4-9e71-4d15-bebb-7c78661c64b3" providerId="ADAL" clId="{753415FA-1CE8-2F4E-9301-EF810CF97F72}" dt="2024-11-11T09:24:14.997" v="491" actId="14100"/>
        <pc:sldMkLst>
          <pc:docMk/>
          <pc:sldMk cId="0" sldId="286"/>
        </pc:sldMkLst>
        <pc:spChg chg="mod">
          <ac:chgData name="Thomas 'Tom' Martens" userId="35ccf0d4-9e71-4d15-bebb-7c78661c64b3" providerId="ADAL" clId="{753415FA-1CE8-2F4E-9301-EF810CF97F72}" dt="2024-11-11T09:12:23.153" v="231" actId="27636"/>
          <ac:spMkLst>
            <pc:docMk/>
            <pc:sldMk cId="0" sldId="286"/>
            <ac:spMk id="2" creationId="{00000000-0000-0000-0000-000000000000}"/>
          </ac:spMkLst>
        </pc:spChg>
        <pc:spChg chg="mod">
          <ac:chgData name="Thomas 'Tom' Martens" userId="35ccf0d4-9e71-4d15-bebb-7c78661c64b3" providerId="ADAL" clId="{753415FA-1CE8-2F4E-9301-EF810CF97F72}" dt="2024-11-11T09:12:23.159" v="232" actId="27636"/>
          <ac:spMkLst>
            <pc:docMk/>
            <pc:sldMk cId="0" sldId="286"/>
            <ac:spMk id="3" creationId="{00000000-0000-0000-0000-000000000000}"/>
          </ac:spMkLst>
        </pc:spChg>
        <pc:spChg chg="mod">
          <ac:chgData name="Thomas 'Tom' Martens" userId="35ccf0d4-9e71-4d15-bebb-7c78661c64b3" providerId="ADAL" clId="{753415FA-1CE8-2F4E-9301-EF810CF97F72}" dt="2024-11-11T09:24:14.997" v="491" actId="14100"/>
          <ac:spMkLst>
            <pc:docMk/>
            <pc:sldMk cId="0" sldId="286"/>
            <ac:spMk id="16" creationId="{38C69DBD-7069-A3AA-6376-9F7F2652A547}"/>
          </ac:spMkLst>
        </pc:spChg>
        <pc:spChg chg="mod">
          <ac:chgData name="Thomas 'Tom' Martens" userId="35ccf0d4-9e71-4d15-bebb-7c78661c64b3" providerId="ADAL" clId="{753415FA-1CE8-2F4E-9301-EF810CF97F72}" dt="2024-11-11T09:13:34.594" v="255" actId="1076"/>
          <ac:spMkLst>
            <pc:docMk/>
            <pc:sldMk cId="0" sldId="286"/>
            <ac:spMk id="23" creationId="{9A5EED2F-D542-68E3-F796-293A657991BB}"/>
          </ac:spMkLst>
        </pc:spChg>
        <pc:grpChg chg="mod">
          <ac:chgData name="Thomas 'Tom' Martens" userId="35ccf0d4-9e71-4d15-bebb-7c78661c64b3" providerId="ADAL" clId="{753415FA-1CE8-2F4E-9301-EF810CF97F72}" dt="2024-11-11T09:14:04.896" v="256" actId="1076"/>
          <ac:grpSpMkLst>
            <pc:docMk/>
            <pc:sldMk cId="0" sldId="286"/>
            <ac:grpSpMk id="22" creationId="{268B059B-C0A9-F93E-1CFA-22F0D1E9352C}"/>
          </ac:grpSpMkLst>
        </pc:grpChg>
        <pc:picChg chg="mod">
          <ac:chgData name="Thomas 'Tom' Martens" userId="35ccf0d4-9e71-4d15-bebb-7c78661c64b3" providerId="ADAL" clId="{753415FA-1CE8-2F4E-9301-EF810CF97F72}" dt="2024-11-11T09:24:02.801" v="477" actId="1036"/>
          <ac:picMkLst>
            <pc:docMk/>
            <pc:sldMk cId="0" sldId="286"/>
            <ac:picMk id="6" creationId="{CB7CF9B7-E940-2579-B6FB-02583A2F2AFB}"/>
          </ac:picMkLst>
        </pc:picChg>
        <pc:picChg chg="mod">
          <ac:chgData name="Thomas 'Tom' Martens" userId="35ccf0d4-9e71-4d15-bebb-7c78661c64b3" providerId="ADAL" clId="{753415FA-1CE8-2F4E-9301-EF810CF97F72}" dt="2024-11-11T09:23:26.954" v="444" actId="1037"/>
          <ac:picMkLst>
            <pc:docMk/>
            <pc:sldMk cId="0" sldId="286"/>
            <ac:picMk id="12" creationId="{B0F6E9AB-F53D-6307-E404-B5890CA908DC}"/>
          </ac:picMkLst>
        </pc:picChg>
        <pc:picChg chg="mod">
          <ac:chgData name="Thomas 'Tom' Martens" userId="35ccf0d4-9e71-4d15-bebb-7c78661c64b3" providerId="ADAL" clId="{753415FA-1CE8-2F4E-9301-EF810CF97F72}" dt="2024-11-11T09:14:34.243" v="258" actId="207"/>
          <ac:picMkLst>
            <pc:docMk/>
            <pc:sldMk cId="0" sldId="286"/>
            <ac:picMk id="21" creationId="{0AEE2F5D-D31B-D38E-4746-15E80FBF2D08}"/>
          </ac:picMkLst>
        </pc:picChg>
      </pc:sldChg>
      <pc:sldChg chg="delSp modSp add mod">
        <pc:chgData name="Thomas 'Tom' Martens" userId="35ccf0d4-9e71-4d15-bebb-7c78661c64b3" providerId="ADAL" clId="{753415FA-1CE8-2F4E-9301-EF810CF97F72}" dt="2024-11-11T09:24:50.471" v="498" actId="1036"/>
        <pc:sldMkLst>
          <pc:docMk/>
          <pc:sldMk cId="0" sldId="288"/>
        </pc:sldMkLst>
        <pc:spChg chg="mod">
          <ac:chgData name="Thomas 'Tom' Martens" userId="35ccf0d4-9e71-4d15-bebb-7c78661c64b3" providerId="ADAL" clId="{753415FA-1CE8-2F4E-9301-EF810CF97F72}" dt="2024-11-11T09:12:23.181" v="233" actId="27636"/>
          <ac:spMkLst>
            <pc:docMk/>
            <pc:sldMk cId="0" sldId="288"/>
            <ac:spMk id="2" creationId="{00000000-0000-0000-0000-000000000000}"/>
          </ac:spMkLst>
        </pc:spChg>
        <pc:spChg chg="mod">
          <ac:chgData name="Thomas 'Tom' Martens" userId="35ccf0d4-9e71-4d15-bebb-7c78661c64b3" providerId="ADAL" clId="{753415FA-1CE8-2F4E-9301-EF810CF97F72}" dt="2024-11-11T09:12:23.182" v="234" actId="27636"/>
          <ac:spMkLst>
            <pc:docMk/>
            <pc:sldMk cId="0" sldId="288"/>
            <ac:spMk id="3" creationId="{00000000-0000-0000-0000-000000000000}"/>
          </ac:spMkLst>
        </pc:spChg>
        <pc:spChg chg="topLvl">
          <ac:chgData name="Thomas 'Tom' Martens" userId="35ccf0d4-9e71-4d15-bebb-7c78661c64b3" providerId="ADAL" clId="{753415FA-1CE8-2F4E-9301-EF810CF97F72}" dt="2024-11-11T09:15:18.103" v="260" actId="165"/>
          <ac:spMkLst>
            <pc:docMk/>
            <pc:sldMk cId="0" sldId="288"/>
            <ac:spMk id="5" creationId="{BF67A716-B595-770D-028F-A58B3B81B294}"/>
          </ac:spMkLst>
        </pc:spChg>
        <pc:spChg chg="topLvl">
          <ac:chgData name="Thomas 'Tom' Martens" userId="35ccf0d4-9e71-4d15-bebb-7c78661c64b3" providerId="ADAL" clId="{753415FA-1CE8-2F4E-9301-EF810CF97F72}" dt="2024-11-11T09:15:25.211" v="262" actId="165"/>
          <ac:spMkLst>
            <pc:docMk/>
            <pc:sldMk cId="0" sldId="288"/>
            <ac:spMk id="8" creationId="{0B4329AE-E5B5-D513-956D-290C8B23ED4A}"/>
          </ac:spMkLst>
        </pc:spChg>
        <pc:grpChg chg="del mod">
          <ac:chgData name="Thomas 'Tom' Martens" userId="35ccf0d4-9e71-4d15-bebb-7c78661c64b3" providerId="ADAL" clId="{753415FA-1CE8-2F4E-9301-EF810CF97F72}" dt="2024-11-11T09:15:18.103" v="260" actId="165"/>
          <ac:grpSpMkLst>
            <pc:docMk/>
            <pc:sldMk cId="0" sldId="288"/>
            <ac:grpSpMk id="4" creationId="{349DC548-DA3F-29A6-5E6A-58E45A50AB21}"/>
          </ac:grpSpMkLst>
        </pc:grpChg>
        <pc:grpChg chg="del">
          <ac:chgData name="Thomas 'Tom' Martens" userId="35ccf0d4-9e71-4d15-bebb-7c78661c64b3" providerId="ADAL" clId="{753415FA-1CE8-2F4E-9301-EF810CF97F72}" dt="2024-11-11T09:15:25.211" v="262" actId="165"/>
          <ac:grpSpMkLst>
            <pc:docMk/>
            <pc:sldMk cId="0" sldId="288"/>
            <ac:grpSpMk id="7" creationId="{FEF50D41-8779-9413-6461-F9602C14AFAB}"/>
          </ac:grpSpMkLst>
        </pc:grpChg>
        <pc:picChg chg="mod topLvl">
          <ac:chgData name="Thomas 'Tom' Martens" userId="35ccf0d4-9e71-4d15-bebb-7c78661c64b3" providerId="ADAL" clId="{753415FA-1CE8-2F4E-9301-EF810CF97F72}" dt="2024-11-11T09:24:50.471" v="498" actId="1036"/>
          <ac:picMkLst>
            <pc:docMk/>
            <pc:sldMk cId="0" sldId="288"/>
            <ac:picMk id="6" creationId="{860D32B2-01BA-F244-58DE-2ABAF85D01CC}"/>
          </ac:picMkLst>
        </pc:picChg>
        <pc:picChg chg="mod topLvl">
          <ac:chgData name="Thomas 'Tom' Martens" userId="35ccf0d4-9e71-4d15-bebb-7c78661c64b3" providerId="ADAL" clId="{753415FA-1CE8-2F4E-9301-EF810CF97F72}" dt="2024-11-11T09:24:36.440" v="495" actId="1035"/>
          <ac:picMkLst>
            <pc:docMk/>
            <pc:sldMk cId="0" sldId="288"/>
            <ac:picMk id="9" creationId="{4ED9BF08-6A98-F61E-0D75-08597A7D912D}"/>
          </ac:picMkLst>
        </pc:picChg>
      </pc:sldChg>
      <pc:sldChg chg="addSp delSp modSp add mod delAnim">
        <pc:chgData name="Thomas 'Tom' Martens" userId="35ccf0d4-9e71-4d15-bebb-7c78661c64b3" providerId="ADAL" clId="{753415FA-1CE8-2F4E-9301-EF810CF97F72}" dt="2024-11-12T19:42:39.201" v="3302" actId="20577"/>
        <pc:sldMkLst>
          <pc:docMk/>
          <pc:sldMk cId="0" sldId="290"/>
        </pc:sldMkLst>
        <pc:spChg chg="mod">
          <ac:chgData name="Thomas 'Tom' Martens" userId="35ccf0d4-9e71-4d15-bebb-7c78661c64b3" providerId="ADAL" clId="{753415FA-1CE8-2F4E-9301-EF810CF97F72}" dt="2024-11-11T09:12:23.198" v="235" actId="27636"/>
          <ac:spMkLst>
            <pc:docMk/>
            <pc:sldMk cId="0" sldId="290"/>
            <ac:spMk id="2" creationId="{00000000-0000-0000-0000-000000000000}"/>
          </ac:spMkLst>
        </pc:spChg>
        <pc:spChg chg="mod">
          <ac:chgData name="Thomas 'Tom' Martens" userId="35ccf0d4-9e71-4d15-bebb-7c78661c64b3" providerId="ADAL" clId="{753415FA-1CE8-2F4E-9301-EF810CF97F72}" dt="2024-11-11T09:25:05.724" v="500" actId="1076"/>
          <ac:spMkLst>
            <pc:docMk/>
            <pc:sldMk cId="0" sldId="290"/>
            <ac:spMk id="3" creationId="{00000000-0000-0000-0000-000000000000}"/>
          </ac:spMkLst>
        </pc:spChg>
        <pc:spChg chg="topLvl">
          <ac:chgData name="Thomas 'Tom' Martens" userId="35ccf0d4-9e71-4d15-bebb-7c78661c64b3" providerId="ADAL" clId="{753415FA-1CE8-2F4E-9301-EF810CF97F72}" dt="2024-11-11T09:18:34.457" v="323" actId="165"/>
          <ac:spMkLst>
            <pc:docMk/>
            <pc:sldMk cId="0" sldId="290"/>
            <ac:spMk id="5" creationId="{519B0B77-ECAC-7618-0859-D9585E88F392}"/>
          </ac:spMkLst>
        </pc:spChg>
        <pc:spChg chg="topLvl">
          <ac:chgData name="Thomas 'Tom' Martens" userId="35ccf0d4-9e71-4d15-bebb-7c78661c64b3" providerId="ADAL" clId="{753415FA-1CE8-2F4E-9301-EF810CF97F72}" dt="2024-11-11T09:18:34.457" v="323" actId="165"/>
          <ac:spMkLst>
            <pc:docMk/>
            <pc:sldMk cId="0" sldId="290"/>
            <ac:spMk id="8" creationId="{61D10026-64F3-1224-DCCB-656CE543BE4A}"/>
          </ac:spMkLst>
        </pc:spChg>
        <pc:spChg chg="topLvl">
          <ac:chgData name="Thomas 'Tom' Martens" userId="35ccf0d4-9e71-4d15-bebb-7c78661c64b3" providerId="ADAL" clId="{753415FA-1CE8-2F4E-9301-EF810CF97F72}" dt="2024-11-11T09:18:34.457" v="323" actId="165"/>
          <ac:spMkLst>
            <pc:docMk/>
            <pc:sldMk cId="0" sldId="290"/>
            <ac:spMk id="11" creationId="{F14A7AB9-9BF8-77C0-43A3-12638CA44127}"/>
          </ac:spMkLst>
        </pc:spChg>
        <pc:spChg chg="topLvl">
          <ac:chgData name="Thomas 'Tom' Martens" userId="35ccf0d4-9e71-4d15-bebb-7c78661c64b3" providerId="ADAL" clId="{753415FA-1CE8-2F4E-9301-EF810CF97F72}" dt="2024-11-11T09:16:26.114" v="278" actId="165"/>
          <ac:spMkLst>
            <pc:docMk/>
            <pc:sldMk cId="0" sldId="290"/>
            <ac:spMk id="24" creationId="{62E116E7-7969-B940-345D-E0795C5E7C00}"/>
          </ac:spMkLst>
        </pc:spChg>
        <pc:spChg chg="mod topLvl">
          <ac:chgData name="Thomas 'Tom' Martens" userId="35ccf0d4-9e71-4d15-bebb-7c78661c64b3" providerId="ADAL" clId="{753415FA-1CE8-2F4E-9301-EF810CF97F72}" dt="2024-11-12T19:42:39.201" v="3302" actId="20577"/>
          <ac:spMkLst>
            <pc:docMk/>
            <pc:sldMk cId="0" sldId="290"/>
            <ac:spMk id="27" creationId="{1B4E83FA-8F0A-68CA-A069-C059FD4AFEA0}"/>
          </ac:spMkLst>
        </pc:spChg>
        <pc:spChg chg="mod topLvl">
          <ac:chgData name="Thomas 'Tom' Martens" userId="35ccf0d4-9e71-4d15-bebb-7c78661c64b3" providerId="ADAL" clId="{753415FA-1CE8-2F4E-9301-EF810CF97F72}" dt="2024-11-11T09:17:14.558" v="316" actId="1037"/>
          <ac:spMkLst>
            <pc:docMk/>
            <pc:sldMk cId="0" sldId="290"/>
            <ac:spMk id="30" creationId="{3BBE57CE-A7DB-FF72-66FE-192080B200C6}"/>
          </ac:spMkLst>
        </pc:spChg>
        <pc:spChg chg="mod">
          <ac:chgData name="Thomas 'Tom' Martens" userId="35ccf0d4-9e71-4d15-bebb-7c78661c64b3" providerId="ADAL" clId="{753415FA-1CE8-2F4E-9301-EF810CF97F72}" dt="2024-11-11T09:18:02.140" v="320" actId="12788"/>
          <ac:spMkLst>
            <pc:docMk/>
            <pc:sldMk cId="0" sldId="290"/>
            <ac:spMk id="35" creationId="{C92261F4-D1D0-C515-5587-417C796F750F}"/>
          </ac:spMkLst>
        </pc:spChg>
        <pc:spChg chg="topLvl">
          <ac:chgData name="Thomas 'Tom' Martens" userId="35ccf0d4-9e71-4d15-bebb-7c78661c64b3" providerId="ADAL" clId="{753415FA-1CE8-2F4E-9301-EF810CF97F72}" dt="2024-11-11T09:16:20.010" v="277" actId="165"/>
          <ac:spMkLst>
            <pc:docMk/>
            <pc:sldMk cId="0" sldId="290"/>
            <ac:spMk id="38" creationId="{F3C9B26C-69AF-FC0D-1FF1-B7812EDC6F51}"/>
          </ac:spMkLst>
        </pc:spChg>
        <pc:grpChg chg="del">
          <ac:chgData name="Thomas 'Tom' Martens" userId="35ccf0d4-9e71-4d15-bebb-7c78661c64b3" providerId="ADAL" clId="{753415FA-1CE8-2F4E-9301-EF810CF97F72}" dt="2024-11-11T09:18:34.457" v="323" actId="165"/>
          <ac:grpSpMkLst>
            <pc:docMk/>
            <pc:sldMk cId="0" sldId="290"/>
            <ac:grpSpMk id="4" creationId="{553B27B3-9E6A-59B5-9A6D-DB83E189D737}"/>
          </ac:grpSpMkLst>
        </pc:grpChg>
        <pc:grpChg chg="del">
          <ac:chgData name="Thomas 'Tom' Martens" userId="35ccf0d4-9e71-4d15-bebb-7c78661c64b3" providerId="ADAL" clId="{753415FA-1CE8-2F4E-9301-EF810CF97F72}" dt="2024-11-11T09:18:34.457" v="323" actId="165"/>
          <ac:grpSpMkLst>
            <pc:docMk/>
            <pc:sldMk cId="0" sldId="290"/>
            <ac:grpSpMk id="7" creationId="{C55C6F03-B97C-5E15-83F0-B9FF449195B9}"/>
          </ac:grpSpMkLst>
        </pc:grpChg>
        <pc:grpChg chg="del">
          <ac:chgData name="Thomas 'Tom' Martens" userId="35ccf0d4-9e71-4d15-bebb-7c78661c64b3" providerId="ADAL" clId="{753415FA-1CE8-2F4E-9301-EF810CF97F72}" dt="2024-11-11T09:18:34.457" v="323" actId="165"/>
          <ac:grpSpMkLst>
            <pc:docMk/>
            <pc:sldMk cId="0" sldId="290"/>
            <ac:grpSpMk id="10" creationId="{B640E0B2-1B8D-6A7F-AF63-F485E8A0B88C}"/>
          </ac:grpSpMkLst>
        </pc:grpChg>
        <pc:grpChg chg="add mod">
          <ac:chgData name="Thomas 'Tom' Martens" userId="35ccf0d4-9e71-4d15-bebb-7c78661c64b3" providerId="ADAL" clId="{753415FA-1CE8-2F4E-9301-EF810CF97F72}" dt="2024-11-11T09:18:15.906" v="322" actId="12788"/>
          <ac:grpSpMkLst>
            <pc:docMk/>
            <pc:sldMk cId="0" sldId="290"/>
            <ac:grpSpMk id="13" creationId="{907AB3A9-D0B6-507B-26B9-1A2137E0D74A}"/>
          </ac:grpSpMkLst>
        </pc:grpChg>
        <pc:grpChg chg="add mod">
          <ac:chgData name="Thomas 'Tom' Martens" userId="35ccf0d4-9e71-4d15-bebb-7c78661c64b3" providerId="ADAL" clId="{753415FA-1CE8-2F4E-9301-EF810CF97F72}" dt="2024-11-11T09:18:15.906" v="322" actId="12788"/>
          <ac:grpSpMkLst>
            <pc:docMk/>
            <pc:sldMk cId="0" sldId="290"/>
            <ac:grpSpMk id="14" creationId="{2E58E66E-9499-89D4-D881-551F3BCAD5C9}"/>
          </ac:grpSpMkLst>
        </pc:grpChg>
        <pc:grpChg chg="del topLvl">
          <ac:chgData name="Thomas 'Tom' Martens" userId="35ccf0d4-9e71-4d15-bebb-7c78661c64b3" providerId="ADAL" clId="{753415FA-1CE8-2F4E-9301-EF810CF97F72}" dt="2024-11-11T09:16:26.114" v="278" actId="165"/>
          <ac:grpSpMkLst>
            <pc:docMk/>
            <pc:sldMk cId="0" sldId="290"/>
            <ac:grpSpMk id="23" creationId="{86946A0D-4394-9B56-F41E-061BCFF0D3E2}"/>
          </ac:grpSpMkLst>
        </pc:grpChg>
        <pc:grpChg chg="del topLvl">
          <ac:chgData name="Thomas 'Tom' Martens" userId="35ccf0d4-9e71-4d15-bebb-7c78661c64b3" providerId="ADAL" clId="{753415FA-1CE8-2F4E-9301-EF810CF97F72}" dt="2024-11-11T09:16:13.748" v="276" actId="165"/>
          <ac:grpSpMkLst>
            <pc:docMk/>
            <pc:sldMk cId="0" sldId="290"/>
            <ac:grpSpMk id="26" creationId="{D0D84F06-16AF-320B-9134-6BB109CD3D71}"/>
          </ac:grpSpMkLst>
        </pc:grpChg>
        <pc:grpChg chg="del topLvl">
          <ac:chgData name="Thomas 'Tom' Martens" userId="35ccf0d4-9e71-4d15-bebb-7c78661c64b3" providerId="ADAL" clId="{753415FA-1CE8-2F4E-9301-EF810CF97F72}" dt="2024-11-11T09:16:33" v="279" actId="165"/>
          <ac:grpSpMkLst>
            <pc:docMk/>
            <pc:sldMk cId="0" sldId="290"/>
            <ac:grpSpMk id="29" creationId="{8BB7DC38-8A12-ECF1-14C5-77455A978A58}"/>
          </ac:grpSpMkLst>
        </pc:grpChg>
        <pc:grpChg chg="del">
          <ac:chgData name="Thomas 'Tom' Martens" userId="35ccf0d4-9e71-4d15-bebb-7c78661c64b3" providerId="ADAL" clId="{753415FA-1CE8-2F4E-9301-EF810CF97F72}" dt="2024-11-11T09:16:03.267" v="275" actId="165"/>
          <ac:grpSpMkLst>
            <pc:docMk/>
            <pc:sldMk cId="0" sldId="290"/>
            <ac:grpSpMk id="37" creationId="{8E581853-C376-429F-5689-EA8B7109ACF2}"/>
          </ac:grpSpMkLst>
        </pc:grpChg>
        <pc:grpChg chg="del">
          <ac:chgData name="Thomas 'Tom' Martens" userId="35ccf0d4-9e71-4d15-bebb-7c78661c64b3" providerId="ADAL" clId="{753415FA-1CE8-2F4E-9301-EF810CF97F72}" dt="2024-11-11T09:16:20.010" v="277" actId="165"/>
          <ac:grpSpMkLst>
            <pc:docMk/>
            <pc:sldMk cId="0" sldId="290"/>
            <ac:grpSpMk id="39" creationId="{24470445-2963-1E95-717C-4E8CAA5ABC64}"/>
          </ac:grpSpMkLst>
        </pc:grpChg>
        <pc:picChg chg="mod topLvl">
          <ac:chgData name="Thomas 'Tom' Martens" userId="35ccf0d4-9e71-4d15-bebb-7c78661c64b3" providerId="ADAL" clId="{753415FA-1CE8-2F4E-9301-EF810CF97F72}" dt="2024-11-11T09:25:23.607" v="510" actId="1038"/>
          <ac:picMkLst>
            <pc:docMk/>
            <pc:sldMk cId="0" sldId="290"/>
            <ac:picMk id="6" creationId="{5E8512E4-CF68-3D47-6801-B74AC9F07891}"/>
          </ac:picMkLst>
        </pc:picChg>
        <pc:picChg chg="mod topLvl">
          <ac:chgData name="Thomas 'Tom' Martens" userId="35ccf0d4-9e71-4d15-bebb-7c78661c64b3" providerId="ADAL" clId="{753415FA-1CE8-2F4E-9301-EF810CF97F72}" dt="2024-11-11T09:25:15.691" v="502" actId="1037"/>
          <ac:picMkLst>
            <pc:docMk/>
            <pc:sldMk cId="0" sldId="290"/>
            <ac:picMk id="9" creationId="{972FB5B4-D28F-4307-2802-0B94F1135C4C}"/>
          </ac:picMkLst>
        </pc:picChg>
        <pc:picChg chg="mod topLvl">
          <ac:chgData name="Thomas 'Tom' Martens" userId="35ccf0d4-9e71-4d15-bebb-7c78661c64b3" providerId="ADAL" clId="{753415FA-1CE8-2F4E-9301-EF810CF97F72}" dt="2024-11-11T09:25:18.831" v="508" actId="1037"/>
          <ac:picMkLst>
            <pc:docMk/>
            <pc:sldMk cId="0" sldId="290"/>
            <ac:picMk id="12" creationId="{6ABDDEE8-DD69-36B9-705B-E0686C6E7558}"/>
          </ac:picMkLst>
        </pc:picChg>
        <pc:picChg chg="mod topLvl">
          <ac:chgData name="Thomas 'Tom' Martens" userId="35ccf0d4-9e71-4d15-bebb-7c78661c64b3" providerId="ADAL" clId="{753415FA-1CE8-2F4E-9301-EF810CF97F72}" dt="2024-11-11T09:25:57.726" v="600" actId="1035"/>
          <ac:picMkLst>
            <pc:docMk/>
            <pc:sldMk cId="0" sldId="290"/>
            <ac:picMk id="25" creationId="{C57A6B81-CEE4-C0E3-0D95-77B8A2BA31FE}"/>
          </ac:picMkLst>
        </pc:picChg>
        <pc:picChg chg="mod topLvl">
          <ac:chgData name="Thomas 'Tom' Martens" userId="35ccf0d4-9e71-4d15-bebb-7c78661c64b3" providerId="ADAL" clId="{753415FA-1CE8-2F4E-9301-EF810CF97F72}" dt="2024-11-11T09:25:48.603" v="576" actId="1035"/>
          <ac:picMkLst>
            <pc:docMk/>
            <pc:sldMk cId="0" sldId="290"/>
            <ac:picMk id="28" creationId="{F7A302DF-97FE-E517-9FA8-9462A865ACBD}"/>
          </ac:picMkLst>
        </pc:picChg>
        <pc:picChg chg="mod topLvl">
          <ac:chgData name="Thomas 'Tom' Martens" userId="35ccf0d4-9e71-4d15-bebb-7c78661c64b3" providerId="ADAL" clId="{753415FA-1CE8-2F4E-9301-EF810CF97F72}" dt="2024-11-11T09:25:40.342" v="552" actId="1035"/>
          <ac:picMkLst>
            <pc:docMk/>
            <pc:sldMk cId="0" sldId="290"/>
            <ac:picMk id="31" creationId="{F0CE6B04-0EE8-3AC4-104C-AB11E58296D6}"/>
          </ac:picMkLst>
        </pc:picChg>
        <pc:picChg chg="mod">
          <ac:chgData name="Thomas 'Tom' Martens" userId="35ccf0d4-9e71-4d15-bebb-7c78661c64b3" providerId="ADAL" clId="{753415FA-1CE8-2F4E-9301-EF810CF97F72}" dt="2024-11-11T09:18:02.140" v="320" actId="12788"/>
          <ac:picMkLst>
            <pc:docMk/>
            <pc:sldMk cId="0" sldId="290"/>
            <ac:picMk id="33" creationId="{F1EC3741-494B-4DCF-F1AE-23B1F9F57020}"/>
          </ac:picMkLst>
        </pc:picChg>
        <pc:picChg chg="topLvl">
          <ac:chgData name="Thomas 'Tom' Martens" userId="35ccf0d4-9e71-4d15-bebb-7c78661c64b3" providerId="ADAL" clId="{753415FA-1CE8-2F4E-9301-EF810CF97F72}" dt="2024-11-11T09:16:20.010" v="277" actId="165"/>
          <ac:picMkLst>
            <pc:docMk/>
            <pc:sldMk cId="0" sldId="290"/>
            <ac:picMk id="34" creationId="{006AFD63-3D38-D562-B55B-593C572C52C0}"/>
          </ac:picMkLst>
        </pc:picChg>
      </pc:sldChg>
      <pc:sldChg chg="delSp modSp add mod ord">
        <pc:chgData name="Thomas 'Tom' Martens" userId="35ccf0d4-9e71-4d15-bebb-7c78661c64b3" providerId="ADAL" clId="{753415FA-1CE8-2F4E-9301-EF810CF97F72}" dt="2024-11-11T18:58:34.886" v="2033" actId="14100"/>
        <pc:sldMkLst>
          <pc:docMk/>
          <pc:sldMk cId="0" sldId="292"/>
        </pc:sldMkLst>
        <pc:spChg chg="mod">
          <ac:chgData name="Thomas 'Tom' Martens" userId="35ccf0d4-9e71-4d15-bebb-7c78661c64b3" providerId="ADAL" clId="{753415FA-1CE8-2F4E-9301-EF810CF97F72}" dt="2024-11-11T18:49:04.818" v="1819" actId="20577"/>
          <ac:spMkLst>
            <pc:docMk/>
            <pc:sldMk cId="0" sldId="292"/>
            <ac:spMk id="2" creationId="{00000000-0000-0000-0000-000000000000}"/>
          </ac:spMkLst>
        </pc:spChg>
        <pc:spChg chg="del mod">
          <ac:chgData name="Thomas 'Tom' Martens" userId="35ccf0d4-9e71-4d15-bebb-7c78661c64b3" providerId="ADAL" clId="{753415FA-1CE8-2F4E-9301-EF810CF97F72}" dt="2024-11-11T18:49:16.236" v="1822" actId="478"/>
          <ac:spMkLst>
            <pc:docMk/>
            <pc:sldMk cId="0" sldId="292"/>
            <ac:spMk id="3" creationId="{00000000-0000-0000-0000-000000000000}"/>
          </ac:spMkLst>
        </pc:spChg>
        <pc:spChg chg="mod">
          <ac:chgData name="Thomas 'Tom' Martens" userId="35ccf0d4-9e71-4d15-bebb-7c78661c64b3" providerId="ADAL" clId="{753415FA-1CE8-2F4E-9301-EF810CF97F72}" dt="2024-11-11T18:58:34.886" v="2033" actId="14100"/>
          <ac:spMkLst>
            <pc:docMk/>
            <pc:sldMk cId="0" sldId="292"/>
            <ac:spMk id="4" creationId="{00000000-0000-0000-0000-000000000000}"/>
          </ac:spMkLst>
        </pc:spChg>
      </pc:sldChg>
      <pc:sldChg chg="del">
        <pc:chgData name="Thomas 'Tom' Martens" userId="35ccf0d4-9e71-4d15-bebb-7c78661c64b3" providerId="ADAL" clId="{753415FA-1CE8-2F4E-9301-EF810CF97F72}" dt="2024-11-11T07:14:37.009" v="172" actId="2696"/>
        <pc:sldMkLst>
          <pc:docMk/>
          <pc:sldMk cId="3837596482" sldId="1617"/>
        </pc:sldMkLst>
      </pc:sldChg>
      <pc:sldChg chg="addSp delSp modSp mod ord delAnim">
        <pc:chgData name="Thomas 'Tom' Martens" userId="35ccf0d4-9e71-4d15-bebb-7c78661c64b3" providerId="ADAL" clId="{753415FA-1CE8-2F4E-9301-EF810CF97F72}" dt="2024-11-11T17:39:38.077" v="869" actId="1076"/>
        <pc:sldMkLst>
          <pc:docMk/>
          <pc:sldMk cId="3712875727" sldId="1631"/>
        </pc:sldMkLst>
        <pc:spChg chg="del">
          <ac:chgData name="Thomas 'Tom' Martens" userId="35ccf0d4-9e71-4d15-bebb-7c78661c64b3" providerId="ADAL" clId="{753415FA-1CE8-2F4E-9301-EF810CF97F72}" dt="2024-11-11T09:09:13.212" v="200" actId="478"/>
          <ac:spMkLst>
            <pc:docMk/>
            <pc:sldMk cId="3712875727" sldId="1631"/>
            <ac:spMk id="2" creationId="{B9F708FD-2BDF-4C19-8801-D6F380C80682}"/>
          </ac:spMkLst>
        </pc:spChg>
        <pc:spChg chg="del">
          <ac:chgData name="Thomas 'Tom' Martens" userId="35ccf0d4-9e71-4d15-bebb-7c78661c64b3" providerId="ADAL" clId="{753415FA-1CE8-2F4E-9301-EF810CF97F72}" dt="2024-11-11T09:09:13.212" v="200" actId="478"/>
          <ac:spMkLst>
            <pc:docMk/>
            <pc:sldMk cId="3712875727" sldId="1631"/>
            <ac:spMk id="4" creationId="{79E90558-610E-410D-89D2-283FAEBB175E}"/>
          </ac:spMkLst>
        </pc:spChg>
        <pc:spChg chg="add mod">
          <ac:chgData name="Thomas 'Tom' Martens" userId="35ccf0d4-9e71-4d15-bebb-7c78661c64b3" providerId="ADAL" clId="{753415FA-1CE8-2F4E-9301-EF810CF97F72}" dt="2024-11-11T17:38:50.163" v="864" actId="20577"/>
          <ac:spMkLst>
            <pc:docMk/>
            <pc:sldMk cId="3712875727" sldId="1631"/>
            <ac:spMk id="5" creationId="{B11DF150-296A-17CC-6B89-24BDC23C840B}"/>
          </ac:spMkLst>
        </pc:spChg>
        <pc:spChg chg="del">
          <ac:chgData name="Thomas 'Tom' Martens" userId="35ccf0d4-9e71-4d15-bebb-7c78661c64b3" providerId="ADAL" clId="{753415FA-1CE8-2F4E-9301-EF810CF97F72}" dt="2024-11-11T09:09:45.790" v="223" actId="26606"/>
          <ac:spMkLst>
            <pc:docMk/>
            <pc:sldMk cId="3712875727" sldId="1631"/>
            <ac:spMk id="10" creationId="{0B67D982-25C5-4CC2-AA64-276BE3B2CA75}"/>
          </ac:spMkLst>
        </pc:spChg>
        <pc:spChg chg="add del">
          <ac:chgData name="Thomas 'Tom' Martens" userId="35ccf0d4-9e71-4d15-bebb-7c78661c64b3" providerId="ADAL" clId="{753415FA-1CE8-2F4E-9301-EF810CF97F72}" dt="2024-11-11T09:10:22.566" v="226" actId="26606"/>
          <ac:spMkLst>
            <pc:docMk/>
            <pc:sldMk cId="3712875727" sldId="1631"/>
            <ac:spMk id="17" creationId="{5D5E0904-721C-4D68-9EB8-1C9752E329A7}"/>
          </ac:spMkLst>
        </pc:spChg>
        <pc:spChg chg="add del">
          <ac:chgData name="Thomas 'Tom' Martens" userId="35ccf0d4-9e71-4d15-bebb-7c78661c64b3" providerId="ADAL" clId="{753415FA-1CE8-2F4E-9301-EF810CF97F72}" dt="2024-11-11T09:10:22.566" v="226" actId="26606"/>
          <ac:spMkLst>
            <pc:docMk/>
            <pc:sldMk cId="3712875727" sldId="1631"/>
            <ac:spMk id="19" creationId="{B298ECBA-3258-45DF-8FD4-7581736BCCBC}"/>
          </ac:spMkLst>
        </pc:spChg>
        <pc:spChg chg="add del">
          <ac:chgData name="Thomas 'Tom' Martens" userId="35ccf0d4-9e71-4d15-bebb-7c78661c64b3" providerId="ADAL" clId="{753415FA-1CE8-2F4E-9301-EF810CF97F72}" dt="2024-11-11T09:10:22.566" v="226" actId="26606"/>
          <ac:spMkLst>
            <pc:docMk/>
            <pc:sldMk cId="3712875727" sldId="1631"/>
            <ac:spMk id="21" creationId="{B62BF453-BD82-4B90-9FE7-51703133806E}"/>
          </ac:spMkLst>
        </pc:spChg>
        <pc:spChg chg="add del">
          <ac:chgData name="Thomas 'Tom' Martens" userId="35ccf0d4-9e71-4d15-bebb-7c78661c64b3" providerId="ADAL" clId="{753415FA-1CE8-2F4E-9301-EF810CF97F72}" dt="2024-11-11T09:10:22.566" v="226" actId="26606"/>
          <ac:spMkLst>
            <pc:docMk/>
            <pc:sldMk cId="3712875727" sldId="1631"/>
            <ac:spMk id="23" creationId="{072366D3-9B5C-42E1-9906-77FF6BB55EAB}"/>
          </ac:spMkLst>
        </pc:spChg>
        <pc:spChg chg="add del">
          <ac:chgData name="Thomas 'Tom' Martens" userId="35ccf0d4-9e71-4d15-bebb-7c78661c64b3" providerId="ADAL" clId="{753415FA-1CE8-2F4E-9301-EF810CF97F72}" dt="2024-11-11T09:10:22.566" v="226" actId="26606"/>
          <ac:spMkLst>
            <pc:docMk/>
            <pc:sldMk cId="3712875727" sldId="1631"/>
            <ac:spMk id="25" creationId="{121F5E60-4E89-4B16-A245-12BD9935998D}"/>
          </ac:spMkLst>
        </pc:spChg>
        <pc:spChg chg="add del">
          <ac:chgData name="Thomas 'Tom' Martens" userId="35ccf0d4-9e71-4d15-bebb-7c78661c64b3" providerId="ADAL" clId="{753415FA-1CE8-2F4E-9301-EF810CF97F72}" dt="2024-11-11T09:32:16.022" v="749" actId="26606"/>
          <ac:spMkLst>
            <pc:docMk/>
            <pc:sldMk cId="3712875727" sldId="1631"/>
            <ac:spMk id="30" creationId="{5D5E0904-721C-4D68-9EB8-1C9752E329A7}"/>
          </ac:spMkLst>
        </pc:spChg>
        <pc:spChg chg="add del">
          <ac:chgData name="Thomas 'Tom' Martens" userId="35ccf0d4-9e71-4d15-bebb-7c78661c64b3" providerId="ADAL" clId="{753415FA-1CE8-2F4E-9301-EF810CF97F72}" dt="2024-11-11T09:32:16.022" v="749" actId="26606"/>
          <ac:spMkLst>
            <pc:docMk/>
            <pc:sldMk cId="3712875727" sldId="1631"/>
            <ac:spMk id="32" creationId="{B298ECBA-3258-45DF-8FD4-7581736BCCBC}"/>
          </ac:spMkLst>
        </pc:spChg>
        <pc:spChg chg="add del">
          <ac:chgData name="Thomas 'Tom' Martens" userId="35ccf0d4-9e71-4d15-bebb-7c78661c64b3" providerId="ADAL" clId="{753415FA-1CE8-2F4E-9301-EF810CF97F72}" dt="2024-11-11T09:32:16.022" v="749" actId="26606"/>
          <ac:spMkLst>
            <pc:docMk/>
            <pc:sldMk cId="3712875727" sldId="1631"/>
            <ac:spMk id="34" creationId="{B62BF453-BD82-4B90-9FE7-51703133806E}"/>
          </ac:spMkLst>
        </pc:spChg>
        <pc:spChg chg="add del">
          <ac:chgData name="Thomas 'Tom' Martens" userId="35ccf0d4-9e71-4d15-bebb-7c78661c64b3" providerId="ADAL" clId="{753415FA-1CE8-2F4E-9301-EF810CF97F72}" dt="2024-11-11T09:32:16.022" v="749" actId="26606"/>
          <ac:spMkLst>
            <pc:docMk/>
            <pc:sldMk cId="3712875727" sldId="1631"/>
            <ac:spMk id="36" creationId="{072366D3-9B5C-42E1-9906-77FF6BB55EAB}"/>
          </ac:spMkLst>
        </pc:spChg>
        <pc:spChg chg="add del">
          <ac:chgData name="Thomas 'Tom' Martens" userId="35ccf0d4-9e71-4d15-bebb-7c78661c64b3" providerId="ADAL" clId="{753415FA-1CE8-2F4E-9301-EF810CF97F72}" dt="2024-11-11T09:32:16.022" v="749" actId="26606"/>
          <ac:spMkLst>
            <pc:docMk/>
            <pc:sldMk cId="3712875727" sldId="1631"/>
            <ac:spMk id="38" creationId="{121F5E60-4E89-4B16-A245-12BD9935998D}"/>
          </ac:spMkLst>
        </pc:spChg>
        <pc:spChg chg="add">
          <ac:chgData name="Thomas 'Tom' Martens" userId="35ccf0d4-9e71-4d15-bebb-7c78661c64b3" providerId="ADAL" clId="{753415FA-1CE8-2F4E-9301-EF810CF97F72}" dt="2024-11-11T09:32:16.022" v="749" actId="26606"/>
          <ac:spMkLst>
            <pc:docMk/>
            <pc:sldMk cId="3712875727" sldId="1631"/>
            <ac:spMk id="45" creationId="{5D5E0904-721C-4D68-9EB8-1C9752E329A7}"/>
          </ac:spMkLst>
        </pc:spChg>
        <pc:spChg chg="add">
          <ac:chgData name="Thomas 'Tom' Martens" userId="35ccf0d4-9e71-4d15-bebb-7c78661c64b3" providerId="ADAL" clId="{753415FA-1CE8-2F4E-9301-EF810CF97F72}" dt="2024-11-11T09:32:16.022" v="749" actId="26606"/>
          <ac:spMkLst>
            <pc:docMk/>
            <pc:sldMk cId="3712875727" sldId="1631"/>
            <ac:spMk id="47" creationId="{B298ECBA-3258-45DF-8FD4-7581736BCCBC}"/>
          </ac:spMkLst>
        </pc:spChg>
        <pc:spChg chg="add">
          <ac:chgData name="Thomas 'Tom' Martens" userId="35ccf0d4-9e71-4d15-bebb-7c78661c64b3" providerId="ADAL" clId="{753415FA-1CE8-2F4E-9301-EF810CF97F72}" dt="2024-11-11T09:32:16.022" v="749" actId="26606"/>
          <ac:spMkLst>
            <pc:docMk/>
            <pc:sldMk cId="3712875727" sldId="1631"/>
            <ac:spMk id="49" creationId="{B62BF453-BD82-4B90-9FE7-51703133806E}"/>
          </ac:spMkLst>
        </pc:spChg>
        <pc:spChg chg="add">
          <ac:chgData name="Thomas 'Tom' Martens" userId="35ccf0d4-9e71-4d15-bebb-7c78661c64b3" providerId="ADAL" clId="{753415FA-1CE8-2F4E-9301-EF810CF97F72}" dt="2024-11-11T09:32:16.022" v="749" actId="26606"/>
          <ac:spMkLst>
            <pc:docMk/>
            <pc:sldMk cId="3712875727" sldId="1631"/>
            <ac:spMk id="51" creationId="{072366D3-9B5C-42E1-9906-77FF6BB55EAB}"/>
          </ac:spMkLst>
        </pc:spChg>
        <pc:spChg chg="add">
          <ac:chgData name="Thomas 'Tom' Martens" userId="35ccf0d4-9e71-4d15-bebb-7c78661c64b3" providerId="ADAL" clId="{753415FA-1CE8-2F4E-9301-EF810CF97F72}" dt="2024-11-11T09:32:16.022" v="749" actId="26606"/>
          <ac:spMkLst>
            <pc:docMk/>
            <pc:sldMk cId="3712875727" sldId="1631"/>
            <ac:spMk id="53" creationId="{121F5E60-4E89-4B16-A245-12BD9935998D}"/>
          </ac:spMkLst>
        </pc:spChg>
        <pc:picChg chg="add mod">
          <ac:chgData name="Thomas 'Tom' Martens" userId="35ccf0d4-9e71-4d15-bebb-7c78661c64b3" providerId="ADAL" clId="{753415FA-1CE8-2F4E-9301-EF810CF97F72}" dt="2024-11-11T17:39:38.077" v="869" actId="1076"/>
          <ac:picMkLst>
            <pc:docMk/>
            <pc:sldMk cId="3712875727" sldId="1631"/>
            <ac:picMk id="3" creationId="{9577BF87-7C80-3CC4-AA51-8924E8FC4FBA}"/>
          </ac:picMkLst>
        </pc:picChg>
        <pc:picChg chg="del">
          <ac:chgData name="Thomas 'Tom' Martens" userId="35ccf0d4-9e71-4d15-bebb-7c78661c64b3" providerId="ADAL" clId="{753415FA-1CE8-2F4E-9301-EF810CF97F72}" dt="2024-11-11T09:09:03.946" v="199" actId="478"/>
          <ac:picMkLst>
            <pc:docMk/>
            <pc:sldMk cId="3712875727" sldId="1631"/>
            <ac:picMk id="6" creationId="{D6032045-2F1D-4962-9DE4-ECF2BA08219C}"/>
          </ac:picMkLst>
        </pc:picChg>
        <pc:picChg chg="add del mod">
          <ac:chgData name="Thomas 'Tom' Martens" userId="35ccf0d4-9e71-4d15-bebb-7c78661c64b3" providerId="ADAL" clId="{753415FA-1CE8-2F4E-9301-EF810CF97F72}" dt="2024-11-11T09:32:07.779" v="748" actId="478"/>
          <ac:picMkLst>
            <pc:docMk/>
            <pc:sldMk cId="3712875727" sldId="1631"/>
            <ac:picMk id="8" creationId="{A81494D3-AE0E-ED10-CAB4-1C06B0F63EB7}"/>
          </ac:picMkLst>
        </pc:picChg>
        <pc:picChg chg="add del">
          <ac:chgData name="Thomas 'Tom' Martens" userId="35ccf0d4-9e71-4d15-bebb-7c78661c64b3" providerId="ADAL" clId="{753415FA-1CE8-2F4E-9301-EF810CF97F72}" dt="2024-11-11T09:09:52.774" v="224" actId="478"/>
          <ac:picMkLst>
            <pc:docMk/>
            <pc:sldMk cId="3712875727" sldId="1631"/>
            <ac:picMk id="14" creationId="{1DCD320C-8D70-533E-1339-D69C9DD7B45F}"/>
          </ac:picMkLst>
        </pc:picChg>
        <pc:picChg chg="add del mod">
          <ac:chgData name="Thomas 'Tom' Martens" userId="35ccf0d4-9e71-4d15-bebb-7c78661c64b3" providerId="ADAL" clId="{753415FA-1CE8-2F4E-9301-EF810CF97F72}" dt="2024-11-11T17:38:57.512" v="865" actId="478"/>
          <ac:picMkLst>
            <pc:docMk/>
            <pc:sldMk cId="3712875727" sldId="1631"/>
            <ac:picMk id="42" creationId="{71E6E055-9CF0-A4B5-450C-F7D40EB7643F}"/>
          </ac:picMkLst>
        </pc:picChg>
      </pc:sldChg>
      <pc:sldChg chg="delSp new del mod">
        <pc:chgData name="Thomas 'Tom' Martens" userId="35ccf0d4-9e71-4d15-bebb-7c78661c64b3" providerId="ADAL" clId="{753415FA-1CE8-2F4E-9301-EF810CF97F72}" dt="2024-11-11T09:36:14.647" v="849" actId="2696"/>
        <pc:sldMkLst>
          <pc:docMk/>
          <pc:sldMk cId="2117227408" sldId="1632"/>
        </pc:sldMkLst>
        <pc:spChg chg="del">
          <ac:chgData name="Thomas 'Tom' Martens" userId="35ccf0d4-9e71-4d15-bebb-7c78661c64b3" providerId="ADAL" clId="{753415FA-1CE8-2F4E-9301-EF810CF97F72}" dt="2024-11-11T09:10:41.607" v="227" actId="478"/>
          <ac:spMkLst>
            <pc:docMk/>
            <pc:sldMk cId="2117227408" sldId="1632"/>
            <ac:spMk id="3" creationId="{53A34606-31E0-8840-AEDA-77B51AA8D156}"/>
          </ac:spMkLst>
        </pc:spChg>
      </pc:sldChg>
      <pc:sldChg chg="modSp add mod ord modAnim">
        <pc:chgData name="Thomas 'Tom' Martens" userId="35ccf0d4-9e71-4d15-bebb-7c78661c64b3" providerId="ADAL" clId="{753415FA-1CE8-2F4E-9301-EF810CF97F72}" dt="2024-11-11T21:33:54.733" v="3281" actId="14100"/>
        <pc:sldMkLst>
          <pc:docMk/>
          <pc:sldMk cId="1691173265" sldId="1633"/>
        </pc:sldMkLst>
        <pc:spChg chg="mod">
          <ac:chgData name="Thomas 'Tom' Martens" userId="35ccf0d4-9e71-4d15-bebb-7c78661c64b3" providerId="ADAL" clId="{753415FA-1CE8-2F4E-9301-EF810CF97F72}" dt="2024-11-11T21:33:54.733" v="3281" actId="14100"/>
          <ac:spMkLst>
            <pc:docMk/>
            <pc:sldMk cId="1691173265" sldId="1633"/>
            <ac:spMk id="2" creationId="{1B7C5DE1-01A7-E12C-1FB0-DA2FAC4607BC}"/>
          </ac:spMkLst>
        </pc:spChg>
        <pc:spChg chg="mod">
          <ac:chgData name="Thomas 'Tom' Martens" userId="35ccf0d4-9e71-4d15-bebb-7c78661c64b3" providerId="ADAL" clId="{753415FA-1CE8-2F4E-9301-EF810CF97F72}" dt="2024-11-11T09:28:53.749" v="651" actId="20577"/>
          <ac:spMkLst>
            <pc:docMk/>
            <pc:sldMk cId="1691173265" sldId="1633"/>
            <ac:spMk id="4" creationId="{DA958CE2-044D-5C42-09AC-4C80908F071E}"/>
          </ac:spMkLst>
        </pc:spChg>
      </pc:sldChg>
      <pc:sldChg chg="modSp add mod">
        <pc:chgData name="Thomas 'Tom' Martens" userId="35ccf0d4-9e71-4d15-bebb-7c78661c64b3" providerId="ADAL" clId="{753415FA-1CE8-2F4E-9301-EF810CF97F72}" dt="2024-11-11T09:34:18.150" v="785" actId="255"/>
        <pc:sldMkLst>
          <pc:docMk/>
          <pc:sldMk cId="2003492326" sldId="1634"/>
        </pc:sldMkLst>
        <pc:spChg chg="mod">
          <ac:chgData name="Thomas 'Tom' Martens" userId="35ccf0d4-9e71-4d15-bebb-7c78661c64b3" providerId="ADAL" clId="{753415FA-1CE8-2F4E-9301-EF810CF97F72}" dt="2024-11-11T09:34:18.150" v="785" actId="255"/>
          <ac:spMkLst>
            <pc:docMk/>
            <pc:sldMk cId="2003492326" sldId="1634"/>
            <ac:spMk id="5" creationId="{D4D687AE-CCD2-9056-0B0F-7D5803566208}"/>
          </ac:spMkLst>
        </pc:spChg>
      </pc:sldChg>
      <pc:sldChg chg="del">
        <pc:chgData name="Thomas 'Tom' Martens" userId="35ccf0d4-9e71-4d15-bebb-7c78661c64b3" providerId="ADAL" clId="{753415FA-1CE8-2F4E-9301-EF810CF97F72}" dt="2024-11-11T07:14:37.018" v="180" actId="2696"/>
        <pc:sldMkLst>
          <pc:docMk/>
          <pc:sldMk cId="3471669073" sldId="1634"/>
        </pc:sldMkLst>
      </pc:sldChg>
      <pc:sldChg chg="del">
        <pc:chgData name="Thomas 'Tom' Martens" userId="35ccf0d4-9e71-4d15-bebb-7c78661c64b3" providerId="ADAL" clId="{753415FA-1CE8-2F4E-9301-EF810CF97F72}" dt="2024-11-11T07:14:37.030" v="182" actId="2696"/>
        <pc:sldMkLst>
          <pc:docMk/>
          <pc:sldMk cId="2116840712" sldId="1635"/>
        </pc:sldMkLst>
      </pc:sldChg>
      <pc:sldChg chg="del">
        <pc:chgData name="Thomas 'Tom' Martens" userId="35ccf0d4-9e71-4d15-bebb-7c78661c64b3" providerId="ADAL" clId="{753415FA-1CE8-2F4E-9301-EF810CF97F72}" dt="2024-11-11T07:14:37.044" v="190" actId="2696"/>
        <pc:sldMkLst>
          <pc:docMk/>
          <pc:sldMk cId="2337657751" sldId="1660"/>
        </pc:sldMkLst>
      </pc:sldChg>
      <pc:sldChg chg="del">
        <pc:chgData name="Thomas 'Tom' Martens" userId="35ccf0d4-9e71-4d15-bebb-7c78661c64b3" providerId="ADAL" clId="{753415FA-1CE8-2F4E-9301-EF810CF97F72}" dt="2024-11-11T07:14:37.013" v="177" actId="2696"/>
        <pc:sldMkLst>
          <pc:docMk/>
          <pc:sldMk cId="1486891829" sldId="1662"/>
        </pc:sldMkLst>
      </pc:sldChg>
      <pc:sldChg chg="del">
        <pc:chgData name="Thomas 'Tom' Martens" userId="35ccf0d4-9e71-4d15-bebb-7c78661c64b3" providerId="ADAL" clId="{753415FA-1CE8-2F4E-9301-EF810CF97F72}" dt="2024-11-11T07:14:37.009" v="173" actId="2696"/>
        <pc:sldMkLst>
          <pc:docMk/>
          <pc:sldMk cId="1916137898" sldId="1663"/>
        </pc:sldMkLst>
      </pc:sldChg>
      <pc:sldChg chg="del">
        <pc:chgData name="Thomas 'Tom' Martens" userId="35ccf0d4-9e71-4d15-bebb-7c78661c64b3" providerId="ADAL" clId="{753415FA-1CE8-2F4E-9301-EF810CF97F72}" dt="2024-11-11T07:14:37.035" v="185" actId="2696"/>
        <pc:sldMkLst>
          <pc:docMk/>
          <pc:sldMk cId="3160294331" sldId="1664"/>
        </pc:sldMkLst>
      </pc:sldChg>
      <pc:sldChg chg="del">
        <pc:chgData name="Thomas 'Tom' Martens" userId="35ccf0d4-9e71-4d15-bebb-7c78661c64b3" providerId="ADAL" clId="{753415FA-1CE8-2F4E-9301-EF810CF97F72}" dt="2024-11-11T07:14:37.049" v="191" actId="2696"/>
        <pc:sldMkLst>
          <pc:docMk/>
          <pc:sldMk cId="1706848032" sldId="1665"/>
        </pc:sldMkLst>
      </pc:sldChg>
      <pc:sldChg chg="del">
        <pc:chgData name="Thomas 'Tom' Martens" userId="35ccf0d4-9e71-4d15-bebb-7c78661c64b3" providerId="ADAL" clId="{753415FA-1CE8-2F4E-9301-EF810CF97F72}" dt="2024-11-11T07:14:37.010" v="174" actId="2696"/>
        <pc:sldMkLst>
          <pc:docMk/>
          <pc:sldMk cId="625127996" sldId="1666"/>
        </pc:sldMkLst>
      </pc:sldChg>
      <pc:sldChg chg="del">
        <pc:chgData name="Thomas 'Tom' Martens" userId="35ccf0d4-9e71-4d15-bebb-7c78661c64b3" providerId="ADAL" clId="{753415FA-1CE8-2F4E-9301-EF810CF97F72}" dt="2024-11-11T07:14:37.037" v="188" actId="2696"/>
        <pc:sldMkLst>
          <pc:docMk/>
          <pc:sldMk cId="1830094006" sldId="1667"/>
        </pc:sldMkLst>
      </pc:sldChg>
      <pc:sldChg chg="del">
        <pc:chgData name="Thomas 'Tom' Martens" userId="35ccf0d4-9e71-4d15-bebb-7c78661c64b3" providerId="ADAL" clId="{753415FA-1CE8-2F4E-9301-EF810CF97F72}" dt="2024-11-11T07:14:41.768" v="192" actId="2696"/>
        <pc:sldMkLst>
          <pc:docMk/>
          <pc:sldMk cId="6880289" sldId="1669"/>
        </pc:sldMkLst>
      </pc:sldChg>
      <pc:sldChg chg="del">
        <pc:chgData name="Thomas 'Tom' Martens" userId="35ccf0d4-9e71-4d15-bebb-7c78661c64b3" providerId="ADAL" clId="{753415FA-1CE8-2F4E-9301-EF810CF97F72}" dt="2024-11-11T07:14:37.035" v="186" actId="2696"/>
        <pc:sldMkLst>
          <pc:docMk/>
          <pc:sldMk cId="1084274531" sldId="1671"/>
        </pc:sldMkLst>
      </pc:sldChg>
      <pc:sldChg chg="del">
        <pc:chgData name="Thomas 'Tom' Martens" userId="35ccf0d4-9e71-4d15-bebb-7c78661c64b3" providerId="ADAL" clId="{753415FA-1CE8-2F4E-9301-EF810CF97F72}" dt="2024-11-11T07:14:41.774" v="193" actId="2696"/>
        <pc:sldMkLst>
          <pc:docMk/>
          <pc:sldMk cId="2523787481" sldId="1672"/>
        </pc:sldMkLst>
      </pc:sldChg>
      <pc:sldChg chg="del">
        <pc:chgData name="Thomas 'Tom' Martens" userId="35ccf0d4-9e71-4d15-bebb-7c78661c64b3" providerId="ADAL" clId="{753415FA-1CE8-2F4E-9301-EF810CF97F72}" dt="2024-11-11T07:14:37.031" v="183" actId="2696"/>
        <pc:sldMkLst>
          <pc:docMk/>
          <pc:sldMk cId="1918122234" sldId="1673"/>
        </pc:sldMkLst>
      </pc:sldChg>
      <pc:sldChg chg="del">
        <pc:chgData name="Thomas 'Tom' Martens" userId="35ccf0d4-9e71-4d15-bebb-7c78661c64b3" providerId="ADAL" clId="{753415FA-1CE8-2F4E-9301-EF810CF97F72}" dt="2024-11-11T07:14:37.038" v="189" actId="2696"/>
        <pc:sldMkLst>
          <pc:docMk/>
          <pc:sldMk cId="344716670" sldId="1674"/>
        </pc:sldMkLst>
      </pc:sldChg>
      <pc:sldChg chg="del">
        <pc:chgData name="Thomas 'Tom' Martens" userId="35ccf0d4-9e71-4d15-bebb-7c78661c64b3" providerId="ADAL" clId="{753415FA-1CE8-2F4E-9301-EF810CF97F72}" dt="2024-11-11T07:14:37.018" v="181" actId="2696"/>
        <pc:sldMkLst>
          <pc:docMk/>
          <pc:sldMk cId="4006182864" sldId="1675"/>
        </pc:sldMkLst>
      </pc:sldChg>
      <pc:sldChg chg="del">
        <pc:chgData name="Thomas 'Tom' Martens" userId="35ccf0d4-9e71-4d15-bebb-7c78661c64b3" providerId="ADAL" clId="{753415FA-1CE8-2F4E-9301-EF810CF97F72}" dt="2024-11-11T07:14:37.011" v="175" actId="2696"/>
        <pc:sldMkLst>
          <pc:docMk/>
          <pc:sldMk cId="3467137077" sldId="1676"/>
        </pc:sldMkLst>
      </pc:sldChg>
      <pc:sldChg chg="del">
        <pc:chgData name="Thomas 'Tom' Martens" userId="35ccf0d4-9e71-4d15-bebb-7c78661c64b3" providerId="ADAL" clId="{753415FA-1CE8-2F4E-9301-EF810CF97F72}" dt="2024-11-11T07:14:37.013" v="178" actId="2696"/>
        <pc:sldMkLst>
          <pc:docMk/>
          <pc:sldMk cId="903667178" sldId="1677"/>
        </pc:sldMkLst>
      </pc:sldChg>
      <pc:sldChg chg="del">
        <pc:chgData name="Thomas 'Tom' Martens" userId="35ccf0d4-9e71-4d15-bebb-7c78661c64b3" providerId="ADAL" clId="{753415FA-1CE8-2F4E-9301-EF810CF97F72}" dt="2024-11-11T07:14:37.014" v="179" actId="2696"/>
        <pc:sldMkLst>
          <pc:docMk/>
          <pc:sldMk cId="3485484939" sldId="1678"/>
        </pc:sldMkLst>
      </pc:sldChg>
      <pc:sldChg chg="del">
        <pc:chgData name="Thomas 'Tom' Martens" userId="35ccf0d4-9e71-4d15-bebb-7c78661c64b3" providerId="ADAL" clId="{753415FA-1CE8-2F4E-9301-EF810CF97F72}" dt="2024-11-11T07:14:37.031" v="184" actId="2696"/>
        <pc:sldMkLst>
          <pc:docMk/>
          <pc:sldMk cId="172789712" sldId="1679"/>
        </pc:sldMkLst>
      </pc:sldChg>
      <pc:sldChg chg="del">
        <pc:chgData name="Thomas 'Tom' Martens" userId="35ccf0d4-9e71-4d15-bebb-7c78661c64b3" providerId="ADAL" clId="{753415FA-1CE8-2F4E-9301-EF810CF97F72}" dt="2024-11-11T07:14:37.012" v="176" actId="2696"/>
        <pc:sldMkLst>
          <pc:docMk/>
          <pc:sldMk cId="303645663" sldId="1681"/>
        </pc:sldMkLst>
      </pc:sldChg>
      <pc:sldChg chg="del">
        <pc:chgData name="Thomas 'Tom' Martens" userId="35ccf0d4-9e71-4d15-bebb-7c78661c64b3" providerId="ADAL" clId="{753415FA-1CE8-2F4E-9301-EF810CF97F72}" dt="2024-11-11T07:14:37.036" v="187" actId="2696"/>
        <pc:sldMkLst>
          <pc:docMk/>
          <pc:sldMk cId="1654562016" sldId="1682"/>
        </pc:sldMkLst>
      </pc:sldChg>
      <pc:sldChg chg="modSp add mod">
        <pc:chgData name="Thomas 'Tom' Martens" userId="35ccf0d4-9e71-4d15-bebb-7c78661c64b3" providerId="ADAL" clId="{753415FA-1CE8-2F4E-9301-EF810CF97F72}" dt="2024-11-12T19:42:13.210" v="3296" actId="20577"/>
        <pc:sldMkLst>
          <pc:docMk/>
          <pc:sldMk cId="4151110431" sldId="2147478340"/>
        </pc:sldMkLst>
        <pc:spChg chg="mod">
          <ac:chgData name="Thomas 'Tom' Martens" userId="35ccf0d4-9e71-4d15-bebb-7c78661c64b3" providerId="ADAL" clId="{753415FA-1CE8-2F4E-9301-EF810CF97F72}" dt="2024-11-12T19:42:13.210" v="3296" actId="20577"/>
          <ac:spMkLst>
            <pc:docMk/>
            <pc:sldMk cId="4151110431" sldId="2147478340"/>
            <ac:spMk id="13" creationId="{95C8367A-43AF-FC8C-87D8-6E5ED076859F}"/>
          </ac:spMkLst>
        </pc:spChg>
      </pc:sldChg>
      <pc:sldChg chg="add">
        <pc:chgData name="Thomas 'Tom' Martens" userId="35ccf0d4-9e71-4d15-bebb-7c78661c64b3" providerId="ADAL" clId="{753415FA-1CE8-2F4E-9301-EF810CF97F72}" dt="2024-11-11T17:35:20.171" v="850"/>
        <pc:sldMkLst>
          <pc:docMk/>
          <pc:sldMk cId="4044464347" sldId="2147478341"/>
        </pc:sldMkLst>
      </pc:sldChg>
      <pc:sldChg chg="add">
        <pc:chgData name="Thomas 'Tom' Martens" userId="35ccf0d4-9e71-4d15-bebb-7c78661c64b3" providerId="ADAL" clId="{753415FA-1CE8-2F4E-9301-EF810CF97F72}" dt="2024-11-11T17:35:20.171" v="850"/>
        <pc:sldMkLst>
          <pc:docMk/>
          <pc:sldMk cId="2145113664" sldId="2147478358"/>
        </pc:sldMkLst>
      </pc:sldChg>
      <pc:sldChg chg="add">
        <pc:chgData name="Thomas 'Tom' Martens" userId="35ccf0d4-9e71-4d15-bebb-7c78661c64b3" providerId="ADAL" clId="{753415FA-1CE8-2F4E-9301-EF810CF97F72}" dt="2024-11-11T17:35:20.171" v="850"/>
        <pc:sldMkLst>
          <pc:docMk/>
          <pc:sldMk cId="1571850320" sldId="2147479185"/>
        </pc:sldMkLst>
      </pc:sldChg>
      <pc:sldChg chg="add">
        <pc:chgData name="Thomas 'Tom' Martens" userId="35ccf0d4-9e71-4d15-bebb-7c78661c64b3" providerId="ADAL" clId="{753415FA-1CE8-2F4E-9301-EF810CF97F72}" dt="2024-11-11T17:35:20.171" v="850"/>
        <pc:sldMkLst>
          <pc:docMk/>
          <pc:sldMk cId="3374017774" sldId="2147479187"/>
        </pc:sldMkLst>
      </pc:sldChg>
      <pc:sldChg chg="delSp modSp add mod ord modTransition">
        <pc:chgData name="Thomas 'Tom' Martens" userId="35ccf0d4-9e71-4d15-bebb-7c78661c64b3" providerId="ADAL" clId="{753415FA-1CE8-2F4E-9301-EF810CF97F72}" dt="2024-11-11T18:49:52.109" v="1850" actId="20577"/>
        <pc:sldMkLst>
          <pc:docMk/>
          <pc:sldMk cId="2586184655" sldId="2147479188"/>
        </pc:sldMkLst>
        <pc:spChg chg="mod">
          <ac:chgData name="Thomas 'Tom' Martens" userId="35ccf0d4-9e71-4d15-bebb-7c78661c64b3" providerId="ADAL" clId="{753415FA-1CE8-2F4E-9301-EF810CF97F72}" dt="2024-11-11T18:49:52.109" v="1850" actId="20577"/>
          <ac:spMkLst>
            <pc:docMk/>
            <pc:sldMk cId="2586184655" sldId="2147479188"/>
            <ac:spMk id="2" creationId="{A327F33E-258D-F3F0-7D3B-EB656AFC9DBA}"/>
          </ac:spMkLst>
        </pc:spChg>
        <pc:spChg chg="topLvl">
          <ac:chgData name="Thomas 'Tom' Martens" userId="35ccf0d4-9e71-4d15-bebb-7c78661c64b3" providerId="ADAL" clId="{753415FA-1CE8-2F4E-9301-EF810CF97F72}" dt="2024-11-11T17:47:35.546" v="890" actId="165"/>
          <ac:spMkLst>
            <pc:docMk/>
            <pc:sldMk cId="2586184655" sldId="2147479188"/>
            <ac:spMk id="6" creationId="{1C46B37A-086C-1F7F-2D71-F9E35985CB97}"/>
          </ac:spMkLst>
        </pc:spChg>
        <pc:spChg chg="topLvl">
          <ac:chgData name="Thomas 'Tom' Martens" userId="35ccf0d4-9e71-4d15-bebb-7c78661c64b3" providerId="ADAL" clId="{753415FA-1CE8-2F4E-9301-EF810CF97F72}" dt="2024-11-11T17:47:35.546" v="890" actId="165"/>
          <ac:spMkLst>
            <pc:docMk/>
            <pc:sldMk cId="2586184655" sldId="2147479188"/>
            <ac:spMk id="7" creationId="{069AFFAA-E950-0EA9-C138-1AC62239F279}"/>
          </ac:spMkLst>
        </pc:spChg>
        <pc:spChg chg="topLvl">
          <ac:chgData name="Thomas 'Tom' Martens" userId="35ccf0d4-9e71-4d15-bebb-7c78661c64b3" providerId="ADAL" clId="{753415FA-1CE8-2F4E-9301-EF810CF97F72}" dt="2024-11-11T17:47:35.546" v="890" actId="165"/>
          <ac:spMkLst>
            <pc:docMk/>
            <pc:sldMk cId="2586184655" sldId="2147479188"/>
            <ac:spMk id="8" creationId="{D7C0E9BC-D729-199E-7D8E-7DD2275C8ED5}"/>
          </ac:spMkLst>
        </pc:spChg>
        <pc:spChg chg="topLvl">
          <ac:chgData name="Thomas 'Tom' Martens" userId="35ccf0d4-9e71-4d15-bebb-7c78661c64b3" providerId="ADAL" clId="{753415FA-1CE8-2F4E-9301-EF810CF97F72}" dt="2024-11-11T17:47:35.546" v="890" actId="165"/>
          <ac:spMkLst>
            <pc:docMk/>
            <pc:sldMk cId="2586184655" sldId="2147479188"/>
            <ac:spMk id="9" creationId="{A6A3E0CC-D21F-2F81-664B-65FD6F44F02A}"/>
          </ac:spMkLst>
        </pc:spChg>
        <pc:spChg chg="topLvl">
          <ac:chgData name="Thomas 'Tom' Martens" userId="35ccf0d4-9e71-4d15-bebb-7c78661c64b3" providerId="ADAL" clId="{753415FA-1CE8-2F4E-9301-EF810CF97F72}" dt="2024-11-11T17:47:35.546" v="890" actId="165"/>
          <ac:spMkLst>
            <pc:docMk/>
            <pc:sldMk cId="2586184655" sldId="2147479188"/>
            <ac:spMk id="10" creationId="{1F82E3CB-5BD2-E5E6-E12F-3A812DEE6D7D}"/>
          </ac:spMkLst>
        </pc:spChg>
        <pc:spChg chg="topLvl">
          <ac:chgData name="Thomas 'Tom' Martens" userId="35ccf0d4-9e71-4d15-bebb-7c78661c64b3" providerId="ADAL" clId="{753415FA-1CE8-2F4E-9301-EF810CF97F72}" dt="2024-11-11T17:47:35.546" v="890" actId="165"/>
          <ac:spMkLst>
            <pc:docMk/>
            <pc:sldMk cId="2586184655" sldId="2147479188"/>
            <ac:spMk id="11" creationId="{12AD6C89-228A-469E-7093-2D2B0637654A}"/>
          </ac:spMkLst>
        </pc:spChg>
        <pc:spChg chg="topLvl">
          <ac:chgData name="Thomas 'Tom' Martens" userId="35ccf0d4-9e71-4d15-bebb-7c78661c64b3" providerId="ADAL" clId="{753415FA-1CE8-2F4E-9301-EF810CF97F72}" dt="2024-11-11T17:47:35.546" v="890" actId="165"/>
          <ac:spMkLst>
            <pc:docMk/>
            <pc:sldMk cId="2586184655" sldId="2147479188"/>
            <ac:spMk id="12" creationId="{6A83B039-8338-3B4A-DD3E-CEAAA42A64D9}"/>
          </ac:spMkLst>
        </pc:spChg>
        <pc:spChg chg="topLvl">
          <ac:chgData name="Thomas 'Tom' Martens" userId="35ccf0d4-9e71-4d15-bebb-7c78661c64b3" providerId="ADAL" clId="{753415FA-1CE8-2F4E-9301-EF810CF97F72}" dt="2024-11-11T17:47:35.546" v="890" actId="165"/>
          <ac:spMkLst>
            <pc:docMk/>
            <pc:sldMk cId="2586184655" sldId="2147479188"/>
            <ac:spMk id="17" creationId="{CCBA29B9-AE04-66CF-EAA0-9697382085B8}"/>
          </ac:spMkLst>
        </pc:spChg>
        <pc:spChg chg="topLvl">
          <ac:chgData name="Thomas 'Tom' Martens" userId="35ccf0d4-9e71-4d15-bebb-7c78661c64b3" providerId="ADAL" clId="{753415FA-1CE8-2F4E-9301-EF810CF97F72}" dt="2024-11-11T17:47:35.546" v="890" actId="165"/>
          <ac:spMkLst>
            <pc:docMk/>
            <pc:sldMk cId="2586184655" sldId="2147479188"/>
            <ac:spMk id="18" creationId="{429FFF8E-8DE8-14AC-CE45-B8DF74F1D46A}"/>
          </ac:spMkLst>
        </pc:spChg>
        <pc:spChg chg="topLvl">
          <ac:chgData name="Thomas 'Tom' Martens" userId="35ccf0d4-9e71-4d15-bebb-7c78661c64b3" providerId="ADAL" clId="{753415FA-1CE8-2F4E-9301-EF810CF97F72}" dt="2024-11-11T17:47:35.546" v="890" actId="165"/>
          <ac:spMkLst>
            <pc:docMk/>
            <pc:sldMk cId="2586184655" sldId="2147479188"/>
            <ac:spMk id="19" creationId="{E12CB936-6CBD-D7EC-921B-E49AD3A2A676}"/>
          </ac:spMkLst>
        </pc:spChg>
        <pc:spChg chg="topLvl">
          <ac:chgData name="Thomas 'Tom' Martens" userId="35ccf0d4-9e71-4d15-bebb-7c78661c64b3" providerId="ADAL" clId="{753415FA-1CE8-2F4E-9301-EF810CF97F72}" dt="2024-11-11T17:47:35.546" v="890" actId="165"/>
          <ac:spMkLst>
            <pc:docMk/>
            <pc:sldMk cId="2586184655" sldId="2147479188"/>
            <ac:spMk id="20" creationId="{50F98638-0B78-CF62-6377-05F07946DE34}"/>
          </ac:spMkLst>
        </pc:spChg>
        <pc:spChg chg="topLvl">
          <ac:chgData name="Thomas 'Tom' Martens" userId="35ccf0d4-9e71-4d15-bebb-7c78661c64b3" providerId="ADAL" clId="{753415FA-1CE8-2F4E-9301-EF810CF97F72}" dt="2024-11-11T17:47:35.546" v="890" actId="165"/>
          <ac:spMkLst>
            <pc:docMk/>
            <pc:sldMk cId="2586184655" sldId="2147479188"/>
            <ac:spMk id="21" creationId="{DD982368-0611-1E2E-F4B5-B0DCD9FC30FA}"/>
          </ac:spMkLst>
        </pc:spChg>
        <pc:spChg chg="topLvl">
          <ac:chgData name="Thomas 'Tom' Martens" userId="35ccf0d4-9e71-4d15-bebb-7c78661c64b3" providerId="ADAL" clId="{753415FA-1CE8-2F4E-9301-EF810CF97F72}" dt="2024-11-11T17:47:35.546" v="890" actId="165"/>
          <ac:spMkLst>
            <pc:docMk/>
            <pc:sldMk cId="2586184655" sldId="2147479188"/>
            <ac:spMk id="22" creationId="{A7B269E2-7B4E-00DE-94BA-3D0835C58B29}"/>
          </ac:spMkLst>
        </pc:spChg>
        <pc:spChg chg="topLvl">
          <ac:chgData name="Thomas 'Tom' Martens" userId="35ccf0d4-9e71-4d15-bebb-7c78661c64b3" providerId="ADAL" clId="{753415FA-1CE8-2F4E-9301-EF810CF97F72}" dt="2024-11-11T17:47:35.546" v="890" actId="165"/>
          <ac:spMkLst>
            <pc:docMk/>
            <pc:sldMk cId="2586184655" sldId="2147479188"/>
            <ac:spMk id="23" creationId="{8096C9BC-01D0-2DBD-825F-FDD18308F5D7}"/>
          </ac:spMkLst>
        </pc:spChg>
        <pc:spChg chg="topLvl">
          <ac:chgData name="Thomas 'Tom' Martens" userId="35ccf0d4-9e71-4d15-bebb-7c78661c64b3" providerId="ADAL" clId="{753415FA-1CE8-2F4E-9301-EF810CF97F72}" dt="2024-11-11T17:47:35.546" v="890" actId="165"/>
          <ac:spMkLst>
            <pc:docMk/>
            <pc:sldMk cId="2586184655" sldId="2147479188"/>
            <ac:spMk id="24" creationId="{315B02D4-C5FA-6F0F-777C-3D75DD5269DF}"/>
          </ac:spMkLst>
        </pc:spChg>
        <pc:spChg chg="topLvl">
          <ac:chgData name="Thomas 'Tom' Martens" userId="35ccf0d4-9e71-4d15-bebb-7c78661c64b3" providerId="ADAL" clId="{753415FA-1CE8-2F4E-9301-EF810CF97F72}" dt="2024-11-11T17:47:35.546" v="890" actId="165"/>
          <ac:spMkLst>
            <pc:docMk/>
            <pc:sldMk cId="2586184655" sldId="2147479188"/>
            <ac:spMk id="25" creationId="{E94F3274-117D-3705-2B14-7D1D5C6788EC}"/>
          </ac:spMkLst>
        </pc:spChg>
        <pc:spChg chg="topLvl">
          <ac:chgData name="Thomas 'Tom' Martens" userId="35ccf0d4-9e71-4d15-bebb-7c78661c64b3" providerId="ADAL" clId="{753415FA-1CE8-2F4E-9301-EF810CF97F72}" dt="2024-11-11T17:47:35.546" v="890" actId="165"/>
          <ac:spMkLst>
            <pc:docMk/>
            <pc:sldMk cId="2586184655" sldId="2147479188"/>
            <ac:spMk id="26" creationId="{B4AF377A-8514-B3CB-DC35-A582E4B65187}"/>
          </ac:spMkLst>
        </pc:spChg>
        <pc:spChg chg="topLvl">
          <ac:chgData name="Thomas 'Tom' Martens" userId="35ccf0d4-9e71-4d15-bebb-7c78661c64b3" providerId="ADAL" clId="{753415FA-1CE8-2F4E-9301-EF810CF97F72}" dt="2024-11-11T17:47:35.546" v="890" actId="165"/>
          <ac:spMkLst>
            <pc:docMk/>
            <pc:sldMk cId="2586184655" sldId="2147479188"/>
            <ac:spMk id="27" creationId="{57B44A3D-03B4-64D0-949F-3B2A4D0E96F4}"/>
          </ac:spMkLst>
        </pc:spChg>
        <pc:spChg chg="topLvl">
          <ac:chgData name="Thomas 'Tom' Martens" userId="35ccf0d4-9e71-4d15-bebb-7c78661c64b3" providerId="ADAL" clId="{753415FA-1CE8-2F4E-9301-EF810CF97F72}" dt="2024-11-11T17:47:35.546" v="890" actId="165"/>
          <ac:spMkLst>
            <pc:docMk/>
            <pc:sldMk cId="2586184655" sldId="2147479188"/>
            <ac:spMk id="28" creationId="{185EA7AB-DC54-C726-8F8D-EAB955F41BFC}"/>
          </ac:spMkLst>
        </pc:spChg>
        <pc:spChg chg="topLvl">
          <ac:chgData name="Thomas 'Tom' Martens" userId="35ccf0d4-9e71-4d15-bebb-7c78661c64b3" providerId="ADAL" clId="{753415FA-1CE8-2F4E-9301-EF810CF97F72}" dt="2024-11-11T17:47:35.546" v="890" actId="165"/>
          <ac:spMkLst>
            <pc:docMk/>
            <pc:sldMk cId="2586184655" sldId="2147479188"/>
            <ac:spMk id="29" creationId="{38A40AA0-612F-5A19-97BD-F475E060C5D9}"/>
          </ac:spMkLst>
        </pc:spChg>
        <pc:spChg chg="topLvl">
          <ac:chgData name="Thomas 'Tom' Martens" userId="35ccf0d4-9e71-4d15-bebb-7c78661c64b3" providerId="ADAL" clId="{753415FA-1CE8-2F4E-9301-EF810CF97F72}" dt="2024-11-11T17:47:35.546" v="890" actId="165"/>
          <ac:spMkLst>
            <pc:docMk/>
            <pc:sldMk cId="2586184655" sldId="2147479188"/>
            <ac:spMk id="30" creationId="{077A7662-B701-4927-9E32-31ABFDC8B4D8}"/>
          </ac:spMkLst>
        </pc:spChg>
        <pc:spChg chg="topLvl">
          <ac:chgData name="Thomas 'Tom' Martens" userId="35ccf0d4-9e71-4d15-bebb-7c78661c64b3" providerId="ADAL" clId="{753415FA-1CE8-2F4E-9301-EF810CF97F72}" dt="2024-11-11T17:47:35.546" v="890" actId="165"/>
          <ac:spMkLst>
            <pc:docMk/>
            <pc:sldMk cId="2586184655" sldId="2147479188"/>
            <ac:spMk id="31" creationId="{D9C3A93C-C8D9-B7D8-1DF7-951D01ADBC9F}"/>
          </ac:spMkLst>
        </pc:spChg>
        <pc:spChg chg="topLvl">
          <ac:chgData name="Thomas 'Tom' Martens" userId="35ccf0d4-9e71-4d15-bebb-7c78661c64b3" providerId="ADAL" clId="{753415FA-1CE8-2F4E-9301-EF810CF97F72}" dt="2024-11-11T17:47:35.546" v="890" actId="165"/>
          <ac:spMkLst>
            <pc:docMk/>
            <pc:sldMk cId="2586184655" sldId="2147479188"/>
            <ac:spMk id="33" creationId="{24200F0D-58B6-8BA5-7149-E360AAAC7B86}"/>
          </ac:spMkLst>
        </pc:spChg>
        <pc:spChg chg="topLvl">
          <ac:chgData name="Thomas 'Tom' Martens" userId="35ccf0d4-9e71-4d15-bebb-7c78661c64b3" providerId="ADAL" clId="{753415FA-1CE8-2F4E-9301-EF810CF97F72}" dt="2024-11-11T17:47:35.546" v="890" actId="165"/>
          <ac:spMkLst>
            <pc:docMk/>
            <pc:sldMk cId="2586184655" sldId="2147479188"/>
            <ac:spMk id="34" creationId="{3091B30C-748C-F46D-4E40-7D7532BBBF25}"/>
          </ac:spMkLst>
        </pc:spChg>
        <pc:spChg chg="topLvl">
          <ac:chgData name="Thomas 'Tom' Martens" userId="35ccf0d4-9e71-4d15-bebb-7c78661c64b3" providerId="ADAL" clId="{753415FA-1CE8-2F4E-9301-EF810CF97F72}" dt="2024-11-11T17:47:35.546" v="890" actId="165"/>
          <ac:spMkLst>
            <pc:docMk/>
            <pc:sldMk cId="2586184655" sldId="2147479188"/>
            <ac:spMk id="35" creationId="{D6A0D569-CF6B-C14B-7101-43A3A09F84BB}"/>
          </ac:spMkLst>
        </pc:spChg>
        <pc:spChg chg="topLvl">
          <ac:chgData name="Thomas 'Tom' Martens" userId="35ccf0d4-9e71-4d15-bebb-7c78661c64b3" providerId="ADAL" clId="{753415FA-1CE8-2F4E-9301-EF810CF97F72}" dt="2024-11-11T17:47:35.546" v="890" actId="165"/>
          <ac:spMkLst>
            <pc:docMk/>
            <pc:sldMk cId="2586184655" sldId="2147479188"/>
            <ac:spMk id="36" creationId="{E06BF5E2-D88E-6745-CD75-EDEA4495E71E}"/>
          </ac:spMkLst>
        </pc:spChg>
        <pc:spChg chg="topLvl">
          <ac:chgData name="Thomas 'Tom' Martens" userId="35ccf0d4-9e71-4d15-bebb-7c78661c64b3" providerId="ADAL" clId="{753415FA-1CE8-2F4E-9301-EF810CF97F72}" dt="2024-11-11T17:47:35.546" v="890" actId="165"/>
          <ac:spMkLst>
            <pc:docMk/>
            <pc:sldMk cId="2586184655" sldId="2147479188"/>
            <ac:spMk id="37" creationId="{1CE75A1B-8330-7161-3B61-1190AE1AEACF}"/>
          </ac:spMkLst>
        </pc:spChg>
        <pc:spChg chg="topLvl">
          <ac:chgData name="Thomas 'Tom' Martens" userId="35ccf0d4-9e71-4d15-bebb-7c78661c64b3" providerId="ADAL" clId="{753415FA-1CE8-2F4E-9301-EF810CF97F72}" dt="2024-11-11T17:47:35.546" v="890" actId="165"/>
          <ac:spMkLst>
            <pc:docMk/>
            <pc:sldMk cId="2586184655" sldId="2147479188"/>
            <ac:spMk id="38" creationId="{CD8DA724-796F-D476-3D0C-C28AA08CC412}"/>
          </ac:spMkLst>
        </pc:spChg>
        <pc:grpChg chg="del">
          <ac:chgData name="Thomas 'Tom' Martens" userId="35ccf0d4-9e71-4d15-bebb-7c78661c64b3" providerId="ADAL" clId="{753415FA-1CE8-2F4E-9301-EF810CF97F72}" dt="2024-11-11T17:47:35.546" v="890" actId="165"/>
          <ac:grpSpMkLst>
            <pc:docMk/>
            <pc:sldMk cId="2586184655" sldId="2147479188"/>
            <ac:grpSpMk id="3" creationId="{B486A3B2-3605-250B-1B5A-293F1977587F}"/>
          </ac:grpSpMkLst>
        </pc:grpChg>
        <pc:grpChg chg="topLvl">
          <ac:chgData name="Thomas 'Tom' Martens" userId="35ccf0d4-9e71-4d15-bebb-7c78661c64b3" providerId="ADAL" clId="{753415FA-1CE8-2F4E-9301-EF810CF97F72}" dt="2024-11-11T17:47:35.546" v="890" actId="165"/>
          <ac:grpSpMkLst>
            <pc:docMk/>
            <pc:sldMk cId="2586184655" sldId="2147479188"/>
            <ac:grpSpMk id="13" creationId="{55A5DB51-AAAC-7D65-371C-01ADBDAF5C06}"/>
          </ac:grpSpMkLst>
        </pc:grpChg>
        <pc:grpChg chg="topLvl">
          <ac:chgData name="Thomas 'Tom' Martens" userId="35ccf0d4-9e71-4d15-bebb-7c78661c64b3" providerId="ADAL" clId="{753415FA-1CE8-2F4E-9301-EF810CF97F72}" dt="2024-11-11T17:47:35.546" v="890" actId="165"/>
          <ac:grpSpMkLst>
            <pc:docMk/>
            <pc:sldMk cId="2586184655" sldId="2147479188"/>
            <ac:grpSpMk id="14" creationId="{C7B83256-B23C-C636-B5D2-944D922FE1A8}"/>
          </ac:grpSpMkLst>
        </pc:grpChg>
        <pc:grpChg chg="topLvl">
          <ac:chgData name="Thomas 'Tom' Martens" userId="35ccf0d4-9e71-4d15-bebb-7c78661c64b3" providerId="ADAL" clId="{753415FA-1CE8-2F4E-9301-EF810CF97F72}" dt="2024-11-11T17:47:35.546" v="890" actId="165"/>
          <ac:grpSpMkLst>
            <pc:docMk/>
            <pc:sldMk cId="2586184655" sldId="2147479188"/>
            <ac:grpSpMk id="15" creationId="{A574D3EF-3289-EB39-96D7-9B2B2A2EFB00}"/>
          </ac:grpSpMkLst>
        </pc:grpChg>
        <pc:grpChg chg="topLvl">
          <ac:chgData name="Thomas 'Tom' Martens" userId="35ccf0d4-9e71-4d15-bebb-7c78661c64b3" providerId="ADAL" clId="{753415FA-1CE8-2F4E-9301-EF810CF97F72}" dt="2024-11-11T17:47:35.546" v="890" actId="165"/>
          <ac:grpSpMkLst>
            <pc:docMk/>
            <pc:sldMk cId="2586184655" sldId="2147479188"/>
            <ac:grpSpMk id="16" creationId="{2E2CA4A4-9925-7049-2503-3DE0346B7191}"/>
          </ac:grpSpMkLst>
        </pc:grpChg>
        <pc:picChg chg="topLvl">
          <ac:chgData name="Thomas 'Tom' Martens" userId="35ccf0d4-9e71-4d15-bebb-7c78661c64b3" providerId="ADAL" clId="{753415FA-1CE8-2F4E-9301-EF810CF97F72}" dt="2024-11-11T17:47:35.546" v="890" actId="165"/>
          <ac:picMkLst>
            <pc:docMk/>
            <pc:sldMk cId="2586184655" sldId="2147479188"/>
            <ac:picMk id="32" creationId="{84195D3B-35D5-221C-1C58-4DD26C9F2595}"/>
          </ac:picMkLst>
        </pc:picChg>
        <pc:picChg chg="topLvl">
          <ac:chgData name="Thomas 'Tom' Martens" userId="35ccf0d4-9e71-4d15-bebb-7c78661c64b3" providerId="ADAL" clId="{753415FA-1CE8-2F4E-9301-EF810CF97F72}" dt="2024-11-11T17:47:35.546" v="890" actId="165"/>
          <ac:picMkLst>
            <pc:docMk/>
            <pc:sldMk cId="2586184655" sldId="2147479188"/>
            <ac:picMk id="39" creationId="{2B90C700-963C-06FD-AA1F-54A491AE4B78}"/>
          </ac:picMkLst>
        </pc:picChg>
        <pc:picChg chg="topLvl">
          <ac:chgData name="Thomas 'Tom' Martens" userId="35ccf0d4-9e71-4d15-bebb-7c78661c64b3" providerId="ADAL" clId="{753415FA-1CE8-2F4E-9301-EF810CF97F72}" dt="2024-11-11T17:47:35.546" v="890" actId="165"/>
          <ac:picMkLst>
            <pc:docMk/>
            <pc:sldMk cId="2586184655" sldId="2147479188"/>
            <ac:picMk id="40" creationId="{4F4B8483-45B6-EBDB-DC79-B1F10DF87C6D}"/>
          </ac:picMkLst>
        </pc:picChg>
        <pc:picChg chg="topLvl">
          <ac:chgData name="Thomas 'Tom' Martens" userId="35ccf0d4-9e71-4d15-bebb-7c78661c64b3" providerId="ADAL" clId="{753415FA-1CE8-2F4E-9301-EF810CF97F72}" dt="2024-11-11T17:47:35.546" v="890" actId="165"/>
          <ac:picMkLst>
            <pc:docMk/>
            <pc:sldMk cId="2586184655" sldId="2147479188"/>
            <ac:picMk id="41" creationId="{FC8175C7-14A1-ECAA-3874-EE60B672ACC7}"/>
          </ac:picMkLst>
        </pc:picChg>
        <pc:picChg chg="topLvl">
          <ac:chgData name="Thomas 'Tom' Martens" userId="35ccf0d4-9e71-4d15-bebb-7c78661c64b3" providerId="ADAL" clId="{753415FA-1CE8-2F4E-9301-EF810CF97F72}" dt="2024-11-11T17:47:35.546" v="890" actId="165"/>
          <ac:picMkLst>
            <pc:docMk/>
            <pc:sldMk cId="2586184655" sldId="2147479188"/>
            <ac:picMk id="42" creationId="{FCA55D74-0B28-7705-F5FE-F71ABF7EBF34}"/>
          </ac:picMkLst>
        </pc:picChg>
        <pc:picChg chg="topLvl">
          <ac:chgData name="Thomas 'Tom' Martens" userId="35ccf0d4-9e71-4d15-bebb-7c78661c64b3" providerId="ADAL" clId="{753415FA-1CE8-2F4E-9301-EF810CF97F72}" dt="2024-11-11T17:47:35.546" v="890" actId="165"/>
          <ac:picMkLst>
            <pc:docMk/>
            <pc:sldMk cId="2586184655" sldId="2147479188"/>
            <ac:picMk id="43" creationId="{4EA82588-092C-CDEA-597C-376AEFC62EC9}"/>
          </ac:picMkLst>
        </pc:picChg>
        <pc:picChg chg="topLvl">
          <ac:chgData name="Thomas 'Tom' Martens" userId="35ccf0d4-9e71-4d15-bebb-7c78661c64b3" providerId="ADAL" clId="{753415FA-1CE8-2F4E-9301-EF810CF97F72}" dt="2024-11-11T17:47:35.546" v="890" actId="165"/>
          <ac:picMkLst>
            <pc:docMk/>
            <pc:sldMk cId="2586184655" sldId="2147479188"/>
            <ac:picMk id="44" creationId="{51947057-8069-6E9D-4551-F5A6267C6705}"/>
          </ac:picMkLst>
        </pc:picChg>
      </pc:sldChg>
      <pc:sldChg chg="add">
        <pc:chgData name="Thomas 'Tom' Martens" userId="35ccf0d4-9e71-4d15-bebb-7c78661c64b3" providerId="ADAL" clId="{753415FA-1CE8-2F4E-9301-EF810CF97F72}" dt="2024-11-11T17:35:20.171" v="850"/>
        <pc:sldMkLst>
          <pc:docMk/>
          <pc:sldMk cId="2669019348" sldId="2147479189"/>
        </pc:sldMkLst>
      </pc:sldChg>
      <pc:sldChg chg="add">
        <pc:chgData name="Thomas 'Tom' Martens" userId="35ccf0d4-9e71-4d15-bebb-7c78661c64b3" providerId="ADAL" clId="{753415FA-1CE8-2F4E-9301-EF810CF97F72}" dt="2024-11-11T17:35:20.171" v="850"/>
        <pc:sldMkLst>
          <pc:docMk/>
          <pc:sldMk cId="2859284656" sldId="2147479190"/>
        </pc:sldMkLst>
      </pc:sldChg>
      <pc:sldChg chg="addSp delSp modSp add mod ord">
        <pc:chgData name="Thomas 'Tom' Martens" userId="35ccf0d4-9e71-4d15-bebb-7c78661c64b3" providerId="ADAL" clId="{753415FA-1CE8-2F4E-9301-EF810CF97F72}" dt="2024-11-11T17:46:06.035" v="885" actId="1076"/>
        <pc:sldMkLst>
          <pc:docMk/>
          <pc:sldMk cId="2537120110" sldId="2147479191"/>
        </pc:sldMkLst>
        <pc:spChg chg="mod">
          <ac:chgData name="Thomas 'Tom' Martens" userId="35ccf0d4-9e71-4d15-bebb-7c78661c64b3" providerId="ADAL" clId="{753415FA-1CE8-2F4E-9301-EF810CF97F72}" dt="2024-11-11T17:44:40.879" v="880" actId="20577"/>
          <ac:spMkLst>
            <pc:docMk/>
            <pc:sldMk cId="2537120110" sldId="2147479191"/>
            <ac:spMk id="5" creationId="{A0C043B9-2DE4-5BC0-EE42-55E04CC5B739}"/>
          </ac:spMkLst>
        </pc:spChg>
        <pc:picChg chg="add mod">
          <ac:chgData name="Thomas 'Tom' Martens" userId="35ccf0d4-9e71-4d15-bebb-7c78661c64b3" providerId="ADAL" clId="{753415FA-1CE8-2F4E-9301-EF810CF97F72}" dt="2024-11-11T17:46:06.035" v="885" actId="1076"/>
          <ac:picMkLst>
            <pc:docMk/>
            <pc:sldMk cId="2537120110" sldId="2147479191"/>
            <ac:picMk id="3" creationId="{FA3944F2-B15E-E723-02EF-B6DE4E5109F7}"/>
          </ac:picMkLst>
        </pc:picChg>
        <pc:picChg chg="del">
          <ac:chgData name="Thomas 'Tom' Martens" userId="35ccf0d4-9e71-4d15-bebb-7c78661c64b3" providerId="ADAL" clId="{753415FA-1CE8-2F4E-9301-EF810CF97F72}" dt="2024-11-11T17:43:42.471" v="873" actId="478"/>
          <ac:picMkLst>
            <pc:docMk/>
            <pc:sldMk cId="2537120110" sldId="2147479191"/>
            <ac:picMk id="8" creationId="{EA7E684E-51B9-19FD-D169-058BE73AE08B}"/>
          </ac:picMkLst>
        </pc:picChg>
      </pc:sldChg>
      <pc:sldChg chg="addSp delSp modSp add del mod">
        <pc:chgData name="Thomas 'Tom' Martens" userId="35ccf0d4-9e71-4d15-bebb-7c78661c64b3" providerId="ADAL" clId="{753415FA-1CE8-2F4E-9301-EF810CF97F72}" dt="2024-11-11T18:37:15.991" v="1531" actId="2696"/>
        <pc:sldMkLst>
          <pc:docMk/>
          <pc:sldMk cId="3835122683" sldId="2147479192"/>
        </pc:sldMkLst>
        <pc:spChg chg="add del mod">
          <ac:chgData name="Thomas 'Tom' Martens" userId="35ccf0d4-9e71-4d15-bebb-7c78661c64b3" providerId="ADAL" clId="{753415FA-1CE8-2F4E-9301-EF810CF97F72}" dt="2024-11-11T17:52:18.210" v="916" actId="14100"/>
          <ac:spMkLst>
            <pc:docMk/>
            <pc:sldMk cId="3835122683" sldId="2147479192"/>
            <ac:spMk id="6" creationId="{44D976C7-5DFA-9714-2DD0-73916DF8CF14}"/>
          </ac:spMkLst>
        </pc:spChg>
        <pc:spChg chg="del">
          <ac:chgData name="Thomas 'Tom' Martens" userId="35ccf0d4-9e71-4d15-bebb-7c78661c64b3" providerId="ADAL" clId="{753415FA-1CE8-2F4E-9301-EF810CF97F72}" dt="2024-11-11T17:48:27.377" v="892" actId="478"/>
          <ac:spMkLst>
            <pc:docMk/>
            <pc:sldMk cId="3835122683" sldId="2147479192"/>
            <ac:spMk id="7" creationId="{71CB18EF-6FA7-C567-DD71-7F1B5C1C5661}"/>
          </ac:spMkLst>
        </pc:spChg>
        <pc:spChg chg="del">
          <ac:chgData name="Thomas 'Tom' Martens" userId="35ccf0d4-9e71-4d15-bebb-7c78661c64b3" providerId="ADAL" clId="{753415FA-1CE8-2F4E-9301-EF810CF97F72}" dt="2024-11-11T17:48:27.377" v="892" actId="478"/>
          <ac:spMkLst>
            <pc:docMk/>
            <pc:sldMk cId="3835122683" sldId="2147479192"/>
            <ac:spMk id="9" creationId="{AA50FF00-AE13-95FF-FFBE-91CDA5762FF7}"/>
          </ac:spMkLst>
        </pc:spChg>
        <pc:spChg chg="del">
          <ac:chgData name="Thomas 'Tom' Martens" userId="35ccf0d4-9e71-4d15-bebb-7c78661c64b3" providerId="ADAL" clId="{753415FA-1CE8-2F4E-9301-EF810CF97F72}" dt="2024-11-11T17:48:27.377" v="892" actId="478"/>
          <ac:spMkLst>
            <pc:docMk/>
            <pc:sldMk cId="3835122683" sldId="2147479192"/>
            <ac:spMk id="10" creationId="{ECD82F65-9D2F-1B08-058E-EEF3B8B9B723}"/>
          </ac:spMkLst>
        </pc:spChg>
        <pc:spChg chg="del">
          <ac:chgData name="Thomas 'Tom' Martens" userId="35ccf0d4-9e71-4d15-bebb-7c78661c64b3" providerId="ADAL" clId="{753415FA-1CE8-2F4E-9301-EF810CF97F72}" dt="2024-11-11T17:48:27.377" v="892" actId="478"/>
          <ac:spMkLst>
            <pc:docMk/>
            <pc:sldMk cId="3835122683" sldId="2147479192"/>
            <ac:spMk id="11" creationId="{E592310E-6D97-F0AE-61D7-F78DE3DCF3A6}"/>
          </ac:spMkLst>
        </pc:spChg>
        <pc:spChg chg="del">
          <ac:chgData name="Thomas 'Tom' Martens" userId="35ccf0d4-9e71-4d15-bebb-7c78661c64b3" providerId="ADAL" clId="{753415FA-1CE8-2F4E-9301-EF810CF97F72}" dt="2024-11-11T17:48:27.377" v="892" actId="478"/>
          <ac:spMkLst>
            <pc:docMk/>
            <pc:sldMk cId="3835122683" sldId="2147479192"/>
            <ac:spMk id="12" creationId="{06463F5E-5E81-45B8-E726-09F39299D23D}"/>
          </ac:spMkLst>
        </pc:spChg>
        <pc:spChg chg="mod">
          <ac:chgData name="Thomas 'Tom' Martens" userId="35ccf0d4-9e71-4d15-bebb-7c78661c64b3" providerId="ADAL" clId="{753415FA-1CE8-2F4E-9301-EF810CF97F72}" dt="2024-11-11T17:53:27.033" v="922" actId="1076"/>
          <ac:spMkLst>
            <pc:docMk/>
            <pc:sldMk cId="3835122683" sldId="2147479192"/>
            <ac:spMk id="17" creationId="{2D85AC79-4776-C95D-B488-80128ADC4E91}"/>
          </ac:spMkLst>
        </pc:spChg>
        <pc:spChg chg="mod">
          <ac:chgData name="Thomas 'Tom' Martens" userId="35ccf0d4-9e71-4d15-bebb-7c78661c64b3" providerId="ADAL" clId="{753415FA-1CE8-2F4E-9301-EF810CF97F72}" dt="2024-11-11T17:53:26.453" v="921" actId="1076"/>
          <ac:spMkLst>
            <pc:docMk/>
            <pc:sldMk cId="3835122683" sldId="2147479192"/>
            <ac:spMk id="18" creationId="{66260AB0-99AC-795D-A61F-E153FD09A8E7}"/>
          </ac:spMkLst>
        </pc:spChg>
        <pc:spChg chg="del">
          <ac:chgData name="Thomas 'Tom' Martens" userId="35ccf0d4-9e71-4d15-bebb-7c78661c64b3" providerId="ADAL" clId="{753415FA-1CE8-2F4E-9301-EF810CF97F72}" dt="2024-11-11T17:48:27.377" v="892" actId="478"/>
          <ac:spMkLst>
            <pc:docMk/>
            <pc:sldMk cId="3835122683" sldId="2147479192"/>
            <ac:spMk id="21" creationId="{745D4F2A-246C-9D8B-D44E-6AB44D0982F0}"/>
          </ac:spMkLst>
        </pc:spChg>
        <pc:spChg chg="del">
          <ac:chgData name="Thomas 'Tom' Martens" userId="35ccf0d4-9e71-4d15-bebb-7c78661c64b3" providerId="ADAL" clId="{753415FA-1CE8-2F4E-9301-EF810CF97F72}" dt="2024-11-11T17:48:27.377" v="892" actId="478"/>
          <ac:spMkLst>
            <pc:docMk/>
            <pc:sldMk cId="3835122683" sldId="2147479192"/>
            <ac:spMk id="22" creationId="{7EE59B7D-BF1D-36E2-F260-F8067C81E343}"/>
          </ac:spMkLst>
        </pc:spChg>
        <pc:spChg chg="del">
          <ac:chgData name="Thomas 'Tom' Martens" userId="35ccf0d4-9e71-4d15-bebb-7c78661c64b3" providerId="ADAL" clId="{753415FA-1CE8-2F4E-9301-EF810CF97F72}" dt="2024-11-11T17:48:27.377" v="892" actId="478"/>
          <ac:spMkLst>
            <pc:docMk/>
            <pc:sldMk cId="3835122683" sldId="2147479192"/>
            <ac:spMk id="23" creationId="{C6DBCE80-ADC1-48C0-B305-A6B30AE3D570}"/>
          </ac:spMkLst>
        </pc:spChg>
        <pc:spChg chg="del">
          <ac:chgData name="Thomas 'Tom' Martens" userId="35ccf0d4-9e71-4d15-bebb-7c78661c64b3" providerId="ADAL" clId="{753415FA-1CE8-2F4E-9301-EF810CF97F72}" dt="2024-11-11T17:48:27.377" v="892" actId="478"/>
          <ac:spMkLst>
            <pc:docMk/>
            <pc:sldMk cId="3835122683" sldId="2147479192"/>
            <ac:spMk id="24" creationId="{8B8A3CB5-9E43-DEF6-C4E4-7A4B73FE9DFE}"/>
          </ac:spMkLst>
        </pc:spChg>
        <pc:spChg chg="del">
          <ac:chgData name="Thomas 'Tom' Martens" userId="35ccf0d4-9e71-4d15-bebb-7c78661c64b3" providerId="ADAL" clId="{753415FA-1CE8-2F4E-9301-EF810CF97F72}" dt="2024-11-11T17:48:27.377" v="892" actId="478"/>
          <ac:spMkLst>
            <pc:docMk/>
            <pc:sldMk cId="3835122683" sldId="2147479192"/>
            <ac:spMk id="31" creationId="{985A9B02-5DD8-6D7C-7697-3C26798052FC}"/>
          </ac:spMkLst>
        </pc:spChg>
        <pc:spChg chg="add mod">
          <ac:chgData name="Thomas 'Tom' Martens" userId="35ccf0d4-9e71-4d15-bebb-7c78661c64b3" providerId="ADAL" clId="{753415FA-1CE8-2F4E-9301-EF810CF97F72}" dt="2024-11-11T17:52:55.636" v="918" actId="1076"/>
          <ac:spMkLst>
            <pc:docMk/>
            <pc:sldMk cId="3835122683" sldId="2147479192"/>
            <ac:spMk id="72" creationId="{3CC15901-162B-4661-66FA-560B3F6FC60C}"/>
          </ac:spMkLst>
        </pc:spChg>
        <pc:grpChg chg="del">
          <ac:chgData name="Thomas 'Tom' Martens" userId="35ccf0d4-9e71-4d15-bebb-7c78661c64b3" providerId="ADAL" clId="{753415FA-1CE8-2F4E-9301-EF810CF97F72}" dt="2024-11-11T17:51:10.121" v="906" actId="478"/>
          <ac:grpSpMkLst>
            <pc:docMk/>
            <pc:sldMk cId="3835122683" sldId="2147479192"/>
            <ac:grpSpMk id="13" creationId="{ED90E1EB-AF48-D878-2C2C-DD9580EE5B83}"/>
          </ac:grpSpMkLst>
        </pc:grpChg>
        <pc:grpChg chg="add del">
          <ac:chgData name="Thomas 'Tom' Martens" userId="35ccf0d4-9e71-4d15-bebb-7c78661c64b3" providerId="ADAL" clId="{753415FA-1CE8-2F4E-9301-EF810CF97F72}" dt="2024-11-11T17:49:00.066" v="895" actId="478"/>
          <ac:grpSpMkLst>
            <pc:docMk/>
            <pc:sldMk cId="3835122683" sldId="2147479192"/>
            <ac:grpSpMk id="14" creationId="{8F95A6A2-D85C-EDB5-0EF5-2802D3B24699}"/>
          </ac:grpSpMkLst>
        </pc:grpChg>
        <pc:grpChg chg="del">
          <ac:chgData name="Thomas 'Tom' Martens" userId="35ccf0d4-9e71-4d15-bebb-7c78661c64b3" providerId="ADAL" clId="{753415FA-1CE8-2F4E-9301-EF810CF97F72}" dt="2024-11-11T17:49:38.750" v="898" actId="478"/>
          <ac:grpSpMkLst>
            <pc:docMk/>
            <pc:sldMk cId="3835122683" sldId="2147479192"/>
            <ac:grpSpMk id="15" creationId="{43C796AB-602D-EDC9-8538-A906D2DFC027}"/>
          </ac:grpSpMkLst>
        </pc:grpChg>
        <pc:grpChg chg="del">
          <ac:chgData name="Thomas 'Tom' Martens" userId="35ccf0d4-9e71-4d15-bebb-7c78661c64b3" providerId="ADAL" clId="{753415FA-1CE8-2F4E-9301-EF810CF97F72}" dt="2024-11-11T17:49:11.530" v="897" actId="478"/>
          <ac:grpSpMkLst>
            <pc:docMk/>
            <pc:sldMk cId="3835122683" sldId="2147479192"/>
            <ac:grpSpMk id="16" creationId="{57BA2506-F6C7-B8B4-7C36-009315BDD8FB}"/>
          </ac:grpSpMkLst>
        </pc:grpChg>
        <pc:grpChg chg="del topLvl">
          <ac:chgData name="Thomas 'Tom' Martens" userId="35ccf0d4-9e71-4d15-bebb-7c78661c64b3" providerId="ADAL" clId="{753415FA-1CE8-2F4E-9301-EF810CF97F72}" dt="2024-11-11T17:51:39.581" v="912" actId="478"/>
          <ac:grpSpMkLst>
            <pc:docMk/>
            <pc:sldMk cId="3835122683" sldId="2147479192"/>
            <ac:grpSpMk id="52" creationId="{1390CBF7-439C-D895-64DC-6EB47D600C22}"/>
          </ac:grpSpMkLst>
        </pc:grpChg>
        <pc:picChg chg="del">
          <ac:chgData name="Thomas 'Tom' Martens" userId="35ccf0d4-9e71-4d15-bebb-7c78661c64b3" providerId="ADAL" clId="{753415FA-1CE8-2F4E-9301-EF810CF97F72}" dt="2024-11-11T17:48:27.377" v="892" actId="478"/>
          <ac:picMkLst>
            <pc:docMk/>
            <pc:sldMk cId="3835122683" sldId="2147479192"/>
            <ac:picMk id="32" creationId="{2201ECB9-6C6E-00B7-B17A-5018F9296B07}"/>
          </ac:picMkLst>
        </pc:picChg>
        <pc:cxnChg chg="add mod">
          <ac:chgData name="Thomas 'Tom' Martens" userId="35ccf0d4-9e71-4d15-bebb-7c78661c64b3" providerId="ADAL" clId="{753415FA-1CE8-2F4E-9301-EF810CF97F72}" dt="2024-11-11T17:50:26.258" v="900" actId="208"/>
          <ac:cxnSpMkLst>
            <pc:docMk/>
            <pc:sldMk cId="3835122683" sldId="2147479192"/>
            <ac:cxnSpMk id="4" creationId="{FE0AAF8D-B209-7DF7-2C0C-67528F6BE03C}"/>
          </ac:cxnSpMkLst>
        </pc:cxnChg>
        <pc:cxnChg chg="add mod">
          <ac:chgData name="Thomas 'Tom' Martens" userId="35ccf0d4-9e71-4d15-bebb-7c78661c64b3" providerId="ADAL" clId="{753415FA-1CE8-2F4E-9301-EF810CF97F72}" dt="2024-11-11T17:50:57.285" v="903" actId="14100"/>
          <ac:cxnSpMkLst>
            <pc:docMk/>
            <pc:sldMk cId="3835122683" sldId="2147479192"/>
            <ac:cxnSpMk id="5" creationId="{6469F303-E282-3A9A-8FE0-957F17CBB117}"/>
          </ac:cxnSpMkLst>
        </pc:cxnChg>
        <pc:cxnChg chg="mod">
          <ac:chgData name="Thomas 'Tom' Martens" userId="35ccf0d4-9e71-4d15-bebb-7c78661c64b3" providerId="ADAL" clId="{753415FA-1CE8-2F4E-9301-EF810CF97F72}" dt="2024-11-11T17:48:27.377" v="892" actId="478"/>
          <ac:cxnSpMkLst>
            <pc:docMk/>
            <pc:sldMk cId="3835122683" sldId="2147479192"/>
            <ac:cxnSpMk id="46" creationId="{B0F20B47-605A-2DCC-89A6-7C58000C370A}"/>
          </ac:cxnSpMkLst>
        </pc:cxnChg>
        <pc:cxnChg chg="del mod topLvl">
          <ac:chgData name="Thomas 'Tom' Martens" userId="35ccf0d4-9e71-4d15-bebb-7c78661c64b3" providerId="ADAL" clId="{753415FA-1CE8-2F4E-9301-EF810CF97F72}" dt="2024-11-11T17:49:00.066" v="895" actId="478"/>
          <ac:cxnSpMkLst>
            <pc:docMk/>
            <pc:sldMk cId="3835122683" sldId="2147479192"/>
            <ac:cxnSpMk id="53" creationId="{FEE0BE11-CF65-375F-51AF-05C1220C2628}"/>
          </ac:cxnSpMkLst>
        </pc:cxnChg>
        <pc:cxnChg chg="del">
          <ac:chgData name="Thomas 'Tom' Martens" userId="35ccf0d4-9e71-4d15-bebb-7c78661c64b3" providerId="ADAL" clId="{753415FA-1CE8-2F4E-9301-EF810CF97F72}" dt="2024-11-11T17:51:37.345" v="911" actId="478"/>
          <ac:cxnSpMkLst>
            <pc:docMk/>
            <pc:sldMk cId="3835122683" sldId="2147479192"/>
            <ac:cxnSpMk id="56" creationId="{D9C78105-EB68-130F-70E1-14BA28F1229B}"/>
          </ac:cxnSpMkLst>
        </pc:cxnChg>
        <pc:cxnChg chg="del mod">
          <ac:chgData name="Thomas 'Tom' Martens" userId="35ccf0d4-9e71-4d15-bebb-7c78661c64b3" providerId="ADAL" clId="{753415FA-1CE8-2F4E-9301-EF810CF97F72}" dt="2024-11-11T17:49:08.383" v="896" actId="478"/>
          <ac:cxnSpMkLst>
            <pc:docMk/>
            <pc:sldMk cId="3835122683" sldId="2147479192"/>
            <ac:cxnSpMk id="59" creationId="{DEDAAA22-7FFA-3AAB-F7F1-01D47BB71AA2}"/>
          </ac:cxnSpMkLst>
        </pc:cxnChg>
        <pc:cxnChg chg="add mod">
          <ac:chgData name="Thomas 'Tom' Martens" userId="35ccf0d4-9e71-4d15-bebb-7c78661c64b3" providerId="ADAL" clId="{753415FA-1CE8-2F4E-9301-EF810CF97F72}" dt="2024-11-11T17:53:26.453" v="921" actId="1076"/>
          <ac:cxnSpMkLst>
            <pc:docMk/>
            <pc:sldMk cId="3835122683" sldId="2147479192"/>
            <ac:cxnSpMk id="65" creationId="{A2211677-A72E-2591-EF30-66866CE03D4B}"/>
          </ac:cxnSpMkLst>
        </pc:cxnChg>
        <pc:cxnChg chg="add mod">
          <ac:chgData name="Thomas 'Tom' Martens" userId="35ccf0d4-9e71-4d15-bebb-7c78661c64b3" providerId="ADAL" clId="{753415FA-1CE8-2F4E-9301-EF810CF97F72}" dt="2024-11-11T17:53:27.033" v="922" actId="1076"/>
          <ac:cxnSpMkLst>
            <pc:docMk/>
            <pc:sldMk cId="3835122683" sldId="2147479192"/>
            <ac:cxnSpMk id="69" creationId="{84CF61DC-F1D1-C490-4688-E5A0D7868097}"/>
          </ac:cxnSpMkLst>
        </pc:cxnChg>
      </pc:sldChg>
      <pc:sldChg chg="addSp delSp modSp add mod modTransition">
        <pc:chgData name="Thomas 'Tom' Martens" userId="35ccf0d4-9e71-4d15-bebb-7c78661c64b3" providerId="ADAL" clId="{753415FA-1CE8-2F4E-9301-EF810CF97F72}" dt="2024-11-11T18:50:51.038" v="1861"/>
        <pc:sldMkLst>
          <pc:docMk/>
          <pc:sldMk cId="2300624808" sldId="2147479193"/>
        </pc:sldMkLst>
        <pc:spChg chg="del">
          <ac:chgData name="Thomas 'Tom' Martens" userId="35ccf0d4-9e71-4d15-bebb-7c78661c64b3" providerId="ADAL" clId="{753415FA-1CE8-2F4E-9301-EF810CF97F72}" dt="2024-11-11T18:50:12.389" v="1853" actId="478"/>
          <ac:spMkLst>
            <pc:docMk/>
            <pc:sldMk cId="2300624808" sldId="2147479193"/>
            <ac:spMk id="2" creationId="{C2C6A1ED-490E-F318-22C4-E250904F22FA}"/>
          </ac:spMkLst>
        </pc:spChg>
        <pc:spChg chg="del">
          <ac:chgData name="Thomas 'Tom' Martens" userId="35ccf0d4-9e71-4d15-bebb-7c78661c64b3" providerId="ADAL" clId="{753415FA-1CE8-2F4E-9301-EF810CF97F72}" dt="2024-11-11T17:55:52.377" v="965" actId="478"/>
          <ac:spMkLst>
            <pc:docMk/>
            <pc:sldMk cId="2300624808" sldId="2147479193"/>
            <ac:spMk id="6" creationId="{3A682AA3-56E7-D5F4-3650-3E21D44D3001}"/>
          </ac:spMkLst>
        </pc:spChg>
        <pc:spChg chg="del">
          <ac:chgData name="Thomas 'Tom' Martens" userId="35ccf0d4-9e71-4d15-bebb-7c78661c64b3" providerId="ADAL" clId="{753415FA-1CE8-2F4E-9301-EF810CF97F72}" dt="2024-11-11T18:03:41.672" v="1024" actId="478"/>
          <ac:spMkLst>
            <pc:docMk/>
            <pc:sldMk cId="2300624808" sldId="2147479193"/>
            <ac:spMk id="8" creationId="{53EE6AE5-156C-6EF7-0881-C4C67F98D278}"/>
          </ac:spMkLst>
        </pc:spChg>
        <pc:spChg chg="add mod topLvl">
          <ac:chgData name="Thomas 'Tom' Martens" userId="35ccf0d4-9e71-4d15-bebb-7c78661c64b3" providerId="ADAL" clId="{753415FA-1CE8-2F4E-9301-EF810CF97F72}" dt="2024-11-11T18:38:39.123" v="1536" actId="552"/>
          <ac:spMkLst>
            <pc:docMk/>
            <pc:sldMk cId="2300624808" sldId="2147479193"/>
            <ac:spMk id="12" creationId="{9B3D12C0-5A65-6CF6-9EFF-312F5ABFCE13}"/>
          </ac:spMkLst>
        </pc:spChg>
        <pc:spChg chg="add mod topLvl">
          <ac:chgData name="Thomas 'Tom' Martens" userId="35ccf0d4-9e71-4d15-bebb-7c78661c64b3" providerId="ADAL" clId="{753415FA-1CE8-2F4E-9301-EF810CF97F72}" dt="2024-11-11T18:38:39.123" v="1536" actId="552"/>
          <ac:spMkLst>
            <pc:docMk/>
            <pc:sldMk cId="2300624808" sldId="2147479193"/>
            <ac:spMk id="13" creationId="{625D1A25-DB14-1D4D-5D98-5C5FF09F7317}"/>
          </ac:spMkLst>
        </pc:spChg>
        <pc:spChg chg="add mod topLvl">
          <ac:chgData name="Thomas 'Tom' Martens" userId="35ccf0d4-9e71-4d15-bebb-7c78661c64b3" providerId="ADAL" clId="{753415FA-1CE8-2F4E-9301-EF810CF97F72}" dt="2024-11-11T18:38:39.123" v="1536" actId="552"/>
          <ac:spMkLst>
            <pc:docMk/>
            <pc:sldMk cId="2300624808" sldId="2147479193"/>
            <ac:spMk id="14" creationId="{A99317F5-AB4E-50ED-662E-C752DD2AFDA8}"/>
          </ac:spMkLst>
        </pc:spChg>
        <pc:spChg chg="add mod topLvl">
          <ac:chgData name="Thomas 'Tom' Martens" userId="35ccf0d4-9e71-4d15-bebb-7c78661c64b3" providerId="ADAL" clId="{753415FA-1CE8-2F4E-9301-EF810CF97F72}" dt="2024-11-11T18:38:39.123" v="1536" actId="552"/>
          <ac:spMkLst>
            <pc:docMk/>
            <pc:sldMk cId="2300624808" sldId="2147479193"/>
            <ac:spMk id="15" creationId="{62792D7C-CE50-873D-5583-AEF11C9FF056}"/>
          </ac:spMkLst>
        </pc:spChg>
        <pc:spChg chg="mod">
          <ac:chgData name="Thomas 'Tom' Martens" userId="35ccf0d4-9e71-4d15-bebb-7c78661c64b3" providerId="ADAL" clId="{753415FA-1CE8-2F4E-9301-EF810CF97F72}" dt="2024-11-11T18:25:52.382" v="1168" actId="1037"/>
          <ac:spMkLst>
            <pc:docMk/>
            <pc:sldMk cId="2300624808" sldId="2147479193"/>
            <ac:spMk id="17" creationId="{83C28963-B777-A89A-347A-4F1E8F86D8A3}"/>
          </ac:spMkLst>
        </pc:spChg>
        <pc:spChg chg="mod">
          <ac:chgData name="Thomas 'Tom' Martens" userId="35ccf0d4-9e71-4d15-bebb-7c78661c64b3" providerId="ADAL" clId="{753415FA-1CE8-2F4E-9301-EF810CF97F72}" dt="2024-11-11T18:36:37.881" v="1529" actId="465"/>
          <ac:spMkLst>
            <pc:docMk/>
            <pc:sldMk cId="2300624808" sldId="2147479193"/>
            <ac:spMk id="18" creationId="{E2641288-DFDC-447B-BF42-E0E753A7D894}"/>
          </ac:spMkLst>
        </pc:spChg>
        <pc:spChg chg="mod topLvl">
          <ac:chgData name="Thomas 'Tom' Martens" userId="35ccf0d4-9e71-4d15-bebb-7c78661c64b3" providerId="ADAL" clId="{753415FA-1CE8-2F4E-9301-EF810CF97F72}" dt="2024-11-11T18:36:37.881" v="1529" actId="465"/>
          <ac:spMkLst>
            <pc:docMk/>
            <pc:sldMk cId="2300624808" sldId="2147479193"/>
            <ac:spMk id="19" creationId="{B0A6E5BF-BA19-FB9C-0E52-A41A4C15DE32}"/>
          </ac:spMkLst>
        </pc:spChg>
        <pc:spChg chg="mod topLvl">
          <ac:chgData name="Thomas 'Tom' Martens" userId="35ccf0d4-9e71-4d15-bebb-7c78661c64b3" providerId="ADAL" clId="{753415FA-1CE8-2F4E-9301-EF810CF97F72}" dt="2024-11-11T18:25:52.382" v="1168" actId="1037"/>
          <ac:spMkLst>
            <pc:docMk/>
            <pc:sldMk cId="2300624808" sldId="2147479193"/>
            <ac:spMk id="20" creationId="{937A2C5F-3019-8121-D68A-6581843C6973}"/>
          </ac:spMkLst>
        </pc:spChg>
        <pc:spChg chg="mod">
          <ac:chgData name="Thomas 'Tom' Martens" userId="35ccf0d4-9e71-4d15-bebb-7c78661c64b3" providerId="ADAL" clId="{753415FA-1CE8-2F4E-9301-EF810CF97F72}" dt="2024-11-11T18:36:37.881" v="1529" actId="465"/>
          <ac:spMkLst>
            <pc:docMk/>
            <pc:sldMk cId="2300624808" sldId="2147479193"/>
            <ac:spMk id="25" creationId="{9071BC44-0001-5DF0-D3A0-1E8796EE9E34}"/>
          </ac:spMkLst>
        </pc:spChg>
        <pc:spChg chg="del">
          <ac:chgData name="Thomas 'Tom' Martens" userId="35ccf0d4-9e71-4d15-bebb-7c78661c64b3" providerId="ADAL" clId="{753415FA-1CE8-2F4E-9301-EF810CF97F72}" dt="2024-11-11T17:56:30.408" v="968" actId="478"/>
          <ac:spMkLst>
            <pc:docMk/>
            <pc:sldMk cId="2300624808" sldId="2147479193"/>
            <ac:spMk id="26" creationId="{3D8E77EB-A876-A5B5-D2FB-E2EB1B871676}"/>
          </ac:spMkLst>
        </pc:spChg>
        <pc:spChg chg="mod topLvl">
          <ac:chgData name="Thomas 'Tom' Martens" userId="35ccf0d4-9e71-4d15-bebb-7c78661c64b3" providerId="ADAL" clId="{753415FA-1CE8-2F4E-9301-EF810CF97F72}" dt="2024-11-11T18:36:37.881" v="1529" actId="465"/>
          <ac:spMkLst>
            <pc:docMk/>
            <pc:sldMk cId="2300624808" sldId="2147479193"/>
            <ac:spMk id="27" creationId="{8A9A3B47-D372-2B47-AB64-4D2109B91A33}"/>
          </ac:spMkLst>
        </pc:spChg>
        <pc:spChg chg="mod">
          <ac:chgData name="Thomas 'Tom' Martens" userId="35ccf0d4-9e71-4d15-bebb-7c78661c64b3" providerId="ADAL" clId="{753415FA-1CE8-2F4E-9301-EF810CF97F72}" dt="2024-11-11T17:59:29.747" v="995" actId="1076"/>
          <ac:spMkLst>
            <pc:docMk/>
            <pc:sldMk cId="2300624808" sldId="2147479193"/>
            <ac:spMk id="28" creationId="{15952C40-6C01-74F8-B701-61CAD2C89389}"/>
          </ac:spMkLst>
        </pc:spChg>
        <pc:spChg chg="mod">
          <ac:chgData name="Thomas 'Tom' Martens" userId="35ccf0d4-9e71-4d15-bebb-7c78661c64b3" providerId="ADAL" clId="{753415FA-1CE8-2F4E-9301-EF810CF97F72}" dt="2024-11-11T17:55:31.941" v="962" actId="12788"/>
          <ac:spMkLst>
            <pc:docMk/>
            <pc:sldMk cId="2300624808" sldId="2147479193"/>
            <ac:spMk id="29" creationId="{D19F7E52-77CE-C35C-2E54-1F7F8B45041C}"/>
          </ac:spMkLst>
        </pc:spChg>
        <pc:spChg chg="del">
          <ac:chgData name="Thomas 'Tom' Martens" userId="35ccf0d4-9e71-4d15-bebb-7c78661c64b3" providerId="ADAL" clId="{753415FA-1CE8-2F4E-9301-EF810CF97F72}" dt="2024-11-11T17:56:30.408" v="968" actId="478"/>
          <ac:spMkLst>
            <pc:docMk/>
            <pc:sldMk cId="2300624808" sldId="2147479193"/>
            <ac:spMk id="30" creationId="{CD6D6AC0-553A-9DFC-4C12-19285735D759}"/>
          </ac:spMkLst>
        </pc:spChg>
        <pc:spChg chg="del">
          <ac:chgData name="Thomas 'Tom' Martens" userId="35ccf0d4-9e71-4d15-bebb-7c78661c64b3" providerId="ADAL" clId="{753415FA-1CE8-2F4E-9301-EF810CF97F72}" dt="2024-11-11T17:56:30.408" v="968" actId="478"/>
          <ac:spMkLst>
            <pc:docMk/>
            <pc:sldMk cId="2300624808" sldId="2147479193"/>
            <ac:spMk id="33" creationId="{158C92AD-3C3E-217E-8A19-B2B3334AD8FD}"/>
          </ac:spMkLst>
        </pc:spChg>
        <pc:spChg chg="mod">
          <ac:chgData name="Thomas 'Tom' Martens" userId="35ccf0d4-9e71-4d15-bebb-7c78661c64b3" providerId="ADAL" clId="{753415FA-1CE8-2F4E-9301-EF810CF97F72}" dt="2024-11-11T18:36:37.881" v="1529" actId="465"/>
          <ac:spMkLst>
            <pc:docMk/>
            <pc:sldMk cId="2300624808" sldId="2147479193"/>
            <ac:spMk id="34" creationId="{95C1D730-D99E-76B4-94ED-4DD8FECA763E}"/>
          </ac:spMkLst>
        </pc:spChg>
        <pc:spChg chg="mod">
          <ac:chgData name="Thomas 'Tom' Martens" userId="35ccf0d4-9e71-4d15-bebb-7c78661c64b3" providerId="ADAL" clId="{753415FA-1CE8-2F4E-9301-EF810CF97F72}" dt="2024-11-11T17:55:31.941" v="962" actId="12788"/>
          <ac:spMkLst>
            <pc:docMk/>
            <pc:sldMk cId="2300624808" sldId="2147479193"/>
            <ac:spMk id="35" creationId="{9F2CD581-7CD7-729C-20A9-8DEDCAFAC15F}"/>
          </ac:spMkLst>
        </pc:spChg>
        <pc:spChg chg="del">
          <ac:chgData name="Thomas 'Tom' Martens" userId="35ccf0d4-9e71-4d15-bebb-7c78661c64b3" providerId="ADAL" clId="{753415FA-1CE8-2F4E-9301-EF810CF97F72}" dt="2024-11-11T17:56:30.408" v="968" actId="478"/>
          <ac:spMkLst>
            <pc:docMk/>
            <pc:sldMk cId="2300624808" sldId="2147479193"/>
            <ac:spMk id="36" creationId="{E7A452F4-FE5A-5A7C-A027-5CECA76186C9}"/>
          </ac:spMkLst>
        </pc:spChg>
        <pc:spChg chg="mod topLvl">
          <ac:chgData name="Thomas 'Tom' Martens" userId="35ccf0d4-9e71-4d15-bebb-7c78661c64b3" providerId="ADAL" clId="{753415FA-1CE8-2F4E-9301-EF810CF97F72}" dt="2024-11-11T18:36:37.881" v="1529" actId="465"/>
          <ac:spMkLst>
            <pc:docMk/>
            <pc:sldMk cId="2300624808" sldId="2147479193"/>
            <ac:spMk id="37" creationId="{11694F6D-7F0D-7400-3C65-E24DADA5D80B}"/>
          </ac:spMkLst>
        </pc:spChg>
        <pc:spChg chg="add mod">
          <ac:chgData name="Thomas 'Tom' Martens" userId="35ccf0d4-9e71-4d15-bebb-7c78661c64b3" providerId="ADAL" clId="{753415FA-1CE8-2F4E-9301-EF810CF97F72}" dt="2024-11-11T18:50:10.543" v="1852"/>
          <ac:spMkLst>
            <pc:docMk/>
            <pc:sldMk cId="2300624808" sldId="2147479193"/>
            <ac:spMk id="39" creationId="{9FF73E9B-9336-CF92-2A03-2577E152DFA6}"/>
          </ac:spMkLst>
        </pc:spChg>
        <pc:spChg chg="add del mod">
          <ac:chgData name="Thomas 'Tom' Martens" userId="35ccf0d4-9e71-4d15-bebb-7c78661c64b3" providerId="ADAL" clId="{753415FA-1CE8-2F4E-9301-EF810CF97F72}" dt="2024-11-11T18:50:21.406" v="1856" actId="478"/>
          <ac:spMkLst>
            <pc:docMk/>
            <pc:sldMk cId="2300624808" sldId="2147479193"/>
            <ac:spMk id="45" creationId="{41EBE1F7-6FD4-ABD6-E81B-371F0B89CDB9}"/>
          </ac:spMkLst>
        </pc:spChg>
        <pc:spChg chg="add del mod">
          <ac:chgData name="Thomas 'Tom' Martens" userId="35ccf0d4-9e71-4d15-bebb-7c78661c64b3" providerId="ADAL" clId="{753415FA-1CE8-2F4E-9301-EF810CF97F72}" dt="2024-11-11T18:50:18.058" v="1855" actId="478"/>
          <ac:spMkLst>
            <pc:docMk/>
            <pc:sldMk cId="2300624808" sldId="2147479193"/>
            <ac:spMk id="46" creationId="{AE7EFD5C-1B7D-A01A-3104-F7890A6C6AA7}"/>
          </ac:spMkLst>
        </pc:spChg>
        <pc:spChg chg="add mod">
          <ac:chgData name="Thomas 'Tom' Martens" userId="35ccf0d4-9e71-4d15-bebb-7c78661c64b3" providerId="ADAL" clId="{753415FA-1CE8-2F4E-9301-EF810CF97F72}" dt="2024-11-11T18:50:22.586" v="1857"/>
          <ac:spMkLst>
            <pc:docMk/>
            <pc:sldMk cId="2300624808" sldId="2147479193"/>
            <ac:spMk id="47" creationId="{DE5A0EB2-7BC3-A02D-6807-A75ECD1C1C8A}"/>
          </ac:spMkLst>
        </pc:spChg>
        <pc:spChg chg="add mod">
          <ac:chgData name="Thomas 'Tom' Martens" userId="35ccf0d4-9e71-4d15-bebb-7c78661c64b3" providerId="ADAL" clId="{753415FA-1CE8-2F4E-9301-EF810CF97F72}" dt="2024-11-11T18:50:51.038" v="1861"/>
          <ac:spMkLst>
            <pc:docMk/>
            <pc:sldMk cId="2300624808" sldId="2147479193"/>
            <ac:spMk id="48" creationId="{393EA494-DC0B-726A-BBC7-3358C3956572}"/>
          </ac:spMkLst>
        </pc:spChg>
        <pc:spChg chg="del">
          <ac:chgData name="Thomas 'Tom' Martens" userId="35ccf0d4-9e71-4d15-bebb-7c78661c64b3" providerId="ADAL" clId="{753415FA-1CE8-2F4E-9301-EF810CF97F72}" dt="2024-11-11T18:03:44.730" v="1025" actId="478"/>
          <ac:spMkLst>
            <pc:docMk/>
            <pc:sldMk cId="2300624808" sldId="2147479193"/>
            <ac:spMk id="72" creationId="{4277FB0A-0873-EB3F-7D42-D9ADEADA8F8C}"/>
          </ac:spMkLst>
        </pc:spChg>
        <pc:grpChg chg="add mod">
          <ac:chgData name="Thomas 'Tom' Martens" userId="35ccf0d4-9e71-4d15-bebb-7c78661c64b3" providerId="ADAL" clId="{753415FA-1CE8-2F4E-9301-EF810CF97F72}" dt="2024-11-11T18:36:37.881" v="1529" actId="465"/>
          <ac:grpSpMkLst>
            <pc:docMk/>
            <pc:sldMk cId="2300624808" sldId="2147479193"/>
            <ac:grpSpMk id="3" creationId="{ECA5924D-59C9-163D-3A5D-0AE338E5ACA2}"/>
          </ac:grpSpMkLst>
        </pc:grpChg>
        <pc:grpChg chg="add mod topLvl">
          <ac:chgData name="Thomas 'Tom' Martens" userId="35ccf0d4-9e71-4d15-bebb-7c78661c64b3" providerId="ADAL" clId="{753415FA-1CE8-2F4E-9301-EF810CF97F72}" dt="2024-11-11T18:38:25.858" v="1535" actId="165"/>
          <ac:grpSpMkLst>
            <pc:docMk/>
            <pc:sldMk cId="2300624808" sldId="2147479193"/>
            <ac:grpSpMk id="6" creationId="{A9203B58-269E-6960-C024-54B01426BBE8}"/>
          </ac:grpSpMkLst>
        </pc:grpChg>
        <pc:grpChg chg="add mod topLvl">
          <ac:chgData name="Thomas 'Tom' Martens" userId="35ccf0d4-9e71-4d15-bebb-7c78661c64b3" providerId="ADAL" clId="{753415FA-1CE8-2F4E-9301-EF810CF97F72}" dt="2024-11-11T18:38:25.858" v="1535" actId="165"/>
          <ac:grpSpMkLst>
            <pc:docMk/>
            <pc:sldMk cId="2300624808" sldId="2147479193"/>
            <ac:grpSpMk id="7" creationId="{FD83105B-249D-9B26-A0F3-CB572C603D5A}"/>
          </ac:grpSpMkLst>
        </pc:grpChg>
        <pc:grpChg chg="add mod topLvl">
          <ac:chgData name="Thomas 'Tom' Martens" userId="35ccf0d4-9e71-4d15-bebb-7c78661c64b3" providerId="ADAL" clId="{753415FA-1CE8-2F4E-9301-EF810CF97F72}" dt="2024-11-11T18:38:25.858" v="1535" actId="165"/>
          <ac:grpSpMkLst>
            <pc:docMk/>
            <pc:sldMk cId="2300624808" sldId="2147479193"/>
            <ac:grpSpMk id="8" creationId="{112C3375-A4FD-7FE6-0158-7C3C766E7002}"/>
          </ac:grpSpMkLst>
        </pc:grpChg>
        <pc:grpChg chg="add mod">
          <ac:chgData name="Thomas 'Tom' Martens" userId="35ccf0d4-9e71-4d15-bebb-7c78661c64b3" providerId="ADAL" clId="{753415FA-1CE8-2F4E-9301-EF810CF97F72}" dt="2024-11-11T18:25:32.110" v="1141" actId="552"/>
          <ac:grpSpMkLst>
            <pc:docMk/>
            <pc:sldMk cId="2300624808" sldId="2147479193"/>
            <ac:grpSpMk id="9" creationId="{74762E05-00D8-D1E2-33A6-09241B97304A}"/>
          </ac:grpSpMkLst>
        </pc:grpChg>
        <pc:grpChg chg="add mod">
          <ac:chgData name="Thomas 'Tom' Martens" userId="35ccf0d4-9e71-4d15-bebb-7c78661c64b3" providerId="ADAL" clId="{753415FA-1CE8-2F4E-9301-EF810CF97F72}" dt="2024-11-11T18:36:37.881" v="1529" actId="465"/>
          <ac:grpSpMkLst>
            <pc:docMk/>
            <pc:sldMk cId="2300624808" sldId="2147479193"/>
            <ac:grpSpMk id="10" creationId="{79B8C438-7FFB-749C-71F8-EAF0CA350F36}"/>
          </ac:grpSpMkLst>
        </pc:grpChg>
        <pc:grpChg chg="add del">
          <ac:chgData name="Thomas 'Tom' Martens" userId="35ccf0d4-9e71-4d15-bebb-7c78661c64b3" providerId="ADAL" clId="{753415FA-1CE8-2F4E-9301-EF810CF97F72}" dt="2024-11-11T17:56:53.609" v="970" actId="165"/>
          <ac:grpSpMkLst>
            <pc:docMk/>
            <pc:sldMk cId="2300624808" sldId="2147479193"/>
            <ac:grpSpMk id="11" creationId="{1776D863-0A7C-44DE-A39E-F94D84598729}"/>
          </ac:grpSpMkLst>
        </pc:grpChg>
        <pc:grpChg chg="add mod topLvl">
          <ac:chgData name="Thomas 'Tom' Martens" userId="35ccf0d4-9e71-4d15-bebb-7c78661c64b3" providerId="ADAL" clId="{753415FA-1CE8-2F4E-9301-EF810CF97F72}" dt="2024-11-11T18:38:25.858" v="1535" actId="165"/>
          <ac:grpSpMkLst>
            <pc:docMk/>
            <pc:sldMk cId="2300624808" sldId="2147479193"/>
            <ac:grpSpMk id="11" creationId="{752CFFFA-8474-18EF-73F4-B48B38677129}"/>
          </ac:grpSpMkLst>
        </pc:grpChg>
        <pc:grpChg chg="add del mod">
          <ac:chgData name="Thomas 'Tom' Martens" userId="35ccf0d4-9e71-4d15-bebb-7c78661c64b3" providerId="ADAL" clId="{753415FA-1CE8-2F4E-9301-EF810CF97F72}" dt="2024-11-11T17:58:39.739" v="984" actId="165"/>
          <ac:grpSpMkLst>
            <pc:docMk/>
            <pc:sldMk cId="2300624808" sldId="2147479193"/>
            <ac:grpSpMk id="12" creationId="{82CD83AF-FEE2-AA70-9CBD-4FF5F0EB3F50}"/>
          </ac:grpSpMkLst>
        </pc:grpChg>
        <pc:grpChg chg="add del mod topLvl">
          <ac:chgData name="Thomas 'Tom' Martens" userId="35ccf0d4-9e71-4d15-bebb-7c78661c64b3" providerId="ADAL" clId="{753415FA-1CE8-2F4E-9301-EF810CF97F72}" dt="2024-11-11T18:15:30.416" v="1096" actId="165"/>
          <ac:grpSpMkLst>
            <pc:docMk/>
            <pc:sldMk cId="2300624808" sldId="2147479193"/>
            <ac:grpSpMk id="13" creationId="{1091D554-0BF9-F2C7-DED1-6F56C068F01A}"/>
          </ac:grpSpMkLst>
        </pc:grpChg>
        <pc:grpChg chg="add mod topLvl">
          <ac:chgData name="Thomas 'Tom' Martens" userId="35ccf0d4-9e71-4d15-bebb-7c78661c64b3" providerId="ADAL" clId="{753415FA-1CE8-2F4E-9301-EF810CF97F72}" dt="2024-11-11T18:25:32.110" v="1141" actId="552"/>
          <ac:grpSpMkLst>
            <pc:docMk/>
            <pc:sldMk cId="2300624808" sldId="2147479193"/>
            <ac:grpSpMk id="16" creationId="{0BD04C7E-F5CC-A7CA-B5C5-66A063D2E372}"/>
          </ac:grpSpMkLst>
        </pc:grpChg>
        <pc:grpChg chg="add del mod">
          <ac:chgData name="Thomas 'Tom' Martens" userId="35ccf0d4-9e71-4d15-bebb-7c78661c64b3" providerId="ADAL" clId="{753415FA-1CE8-2F4E-9301-EF810CF97F72}" dt="2024-11-11T18:38:25.858" v="1535" actId="165"/>
          <ac:grpSpMkLst>
            <pc:docMk/>
            <pc:sldMk cId="2300624808" sldId="2147479193"/>
            <ac:grpSpMk id="21" creationId="{38F403DB-6584-61C7-CF0F-789021AF38D6}"/>
          </ac:grpSpMkLst>
        </pc:grpChg>
        <pc:grpChg chg="add del mod">
          <ac:chgData name="Thomas 'Tom' Martens" userId="35ccf0d4-9e71-4d15-bebb-7c78661c64b3" providerId="ADAL" clId="{753415FA-1CE8-2F4E-9301-EF810CF97F72}" dt="2024-11-11T18:38:25.858" v="1535" actId="165"/>
          <ac:grpSpMkLst>
            <pc:docMk/>
            <pc:sldMk cId="2300624808" sldId="2147479193"/>
            <ac:grpSpMk id="22" creationId="{9991A6F0-D3A8-99BD-EC08-A9A1F5C0BC78}"/>
          </ac:grpSpMkLst>
        </pc:grpChg>
        <pc:grpChg chg="add del mod">
          <ac:chgData name="Thomas 'Tom' Martens" userId="35ccf0d4-9e71-4d15-bebb-7c78661c64b3" providerId="ADAL" clId="{753415FA-1CE8-2F4E-9301-EF810CF97F72}" dt="2024-11-11T18:38:25.858" v="1535" actId="165"/>
          <ac:grpSpMkLst>
            <pc:docMk/>
            <pc:sldMk cId="2300624808" sldId="2147479193"/>
            <ac:grpSpMk id="23" creationId="{AC68896D-8589-FA7D-1000-F948F158F7B0}"/>
          </ac:grpSpMkLst>
        </pc:grpChg>
        <pc:grpChg chg="add del">
          <ac:chgData name="Thomas 'Tom' Martens" userId="35ccf0d4-9e71-4d15-bebb-7c78661c64b3" providerId="ADAL" clId="{753415FA-1CE8-2F4E-9301-EF810CF97F72}" dt="2024-11-11T18:36:16.321" v="1527" actId="165"/>
          <ac:grpSpMkLst>
            <pc:docMk/>
            <pc:sldMk cId="2300624808" sldId="2147479193"/>
            <ac:grpSpMk id="24" creationId="{35DF7677-2BED-E4E1-9C17-EE61ECBF4BA3}"/>
          </ac:grpSpMkLst>
        </pc:grpChg>
        <pc:grpChg chg="add del mod">
          <ac:chgData name="Thomas 'Tom' Martens" userId="35ccf0d4-9e71-4d15-bebb-7c78661c64b3" providerId="ADAL" clId="{753415FA-1CE8-2F4E-9301-EF810CF97F72}" dt="2024-11-11T18:37:43.417" v="1532" actId="165"/>
          <ac:grpSpMkLst>
            <pc:docMk/>
            <pc:sldMk cId="2300624808" sldId="2147479193"/>
            <ac:grpSpMk id="26" creationId="{6E5552D7-DA49-B545-4A47-F6D5C0242848}"/>
          </ac:grpSpMkLst>
        </pc:grpChg>
        <pc:grpChg chg="add del">
          <ac:chgData name="Thomas 'Tom' Martens" userId="35ccf0d4-9e71-4d15-bebb-7c78661c64b3" providerId="ADAL" clId="{753415FA-1CE8-2F4E-9301-EF810CF97F72}" dt="2024-11-11T18:38:25.858" v="1535" actId="165"/>
          <ac:grpSpMkLst>
            <pc:docMk/>
            <pc:sldMk cId="2300624808" sldId="2147479193"/>
            <ac:grpSpMk id="30" creationId="{34A9F670-432A-3983-F33D-18F53DDC5F14}"/>
          </ac:grpSpMkLst>
        </pc:grpChg>
        <pc:grpChg chg="add">
          <ac:chgData name="Thomas 'Tom' Martens" userId="35ccf0d4-9e71-4d15-bebb-7c78661c64b3" providerId="ADAL" clId="{753415FA-1CE8-2F4E-9301-EF810CF97F72}" dt="2024-11-11T18:38:48.349" v="1537" actId="164"/>
          <ac:grpSpMkLst>
            <pc:docMk/>
            <pc:sldMk cId="2300624808" sldId="2147479193"/>
            <ac:grpSpMk id="31" creationId="{079FD3ED-80F6-0164-277E-E6F9EA307BEA}"/>
          </ac:grpSpMkLst>
        </pc:grpChg>
        <pc:grpChg chg="add">
          <ac:chgData name="Thomas 'Tom' Martens" userId="35ccf0d4-9e71-4d15-bebb-7c78661c64b3" providerId="ADAL" clId="{753415FA-1CE8-2F4E-9301-EF810CF97F72}" dt="2024-11-11T18:38:55.448" v="1538" actId="164"/>
          <ac:grpSpMkLst>
            <pc:docMk/>
            <pc:sldMk cId="2300624808" sldId="2147479193"/>
            <ac:grpSpMk id="32" creationId="{82057892-C4F1-6D10-F968-70E2108A0D30}"/>
          </ac:grpSpMkLst>
        </pc:grpChg>
        <pc:grpChg chg="add">
          <ac:chgData name="Thomas 'Tom' Martens" userId="35ccf0d4-9e71-4d15-bebb-7c78661c64b3" providerId="ADAL" clId="{753415FA-1CE8-2F4E-9301-EF810CF97F72}" dt="2024-11-11T18:39:05.441" v="1539" actId="164"/>
          <ac:grpSpMkLst>
            <pc:docMk/>
            <pc:sldMk cId="2300624808" sldId="2147479193"/>
            <ac:grpSpMk id="33" creationId="{F5762B4B-03DD-15FC-959C-ADA1C25988C3}"/>
          </ac:grpSpMkLst>
        </pc:grpChg>
        <pc:grpChg chg="add">
          <ac:chgData name="Thomas 'Tom' Martens" userId="35ccf0d4-9e71-4d15-bebb-7c78661c64b3" providerId="ADAL" clId="{753415FA-1CE8-2F4E-9301-EF810CF97F72}" dt="2024-11-11T18:39:53.549" v="1540" actId="164"/>
          <ac:grpSpMkLst>
            <pc:docMk/>
            <pc:sldMk cId="2300624808" sldId="2147479193"/>
            <ac:grpSpMk id="36" creationId="{808B8734-64BF-F65A-6C11-970C87961C15}"/>
          </ac:grpSpMkLst>
        </pc:grpChg>
        <pc:grpChg chg="add del">
          <ac:chgData name="Thomas 'Tom' Martens" userId="35ccf0d4-9e71-4d15-bebb-7c78661c64b3" providerId="ADAL" clId="{753415FA-1CE8-2F4E-9301-EF810CF97F72}" dt="2024-11-11T18:14:41.759" v="1094" actId="165"/>
          <ac:grpSpMkLst>
            <pc:docMk/>
            <pc:sldMk cId="2300624808" sldId="2147479193"/>
            <ac:grpSpMk id="62" creationId="{90A38D06-BB55-8168-6573-72C33B3A7820}"/>
          </ac:grpSpMkLst>
        </pc:grpChg>
        <pc:grpChg chg="add del">
          <ac:chgData name="Thomas 'Tom' Martens" userId="35ccf0d4-9e71-4d15-bebb-7c78661c64b3" providerId="ADAL" clId="{753415FA-1CE8-2F4E-9301-EF810CF97F72}" dt="2024-11-11T18:14:50.215" v="1095" actId="165"/>
          <ac:grpSpMkLst>
            <pc:docMk/>
            <pc:sldMk cId="2300624808" sldId="2147479193"/>
            <ac:grpSpMk id="63" creationId="{ABED8E7A-17AB-EC78-BDFF-38DC07268C06}"/>
          </ac:grpSpMkLst>
        </pc:grpChg>
        <pc:picChg chg="del">
          <ac:chgData name="Thomas 'Tom' Martens" userId="35ccf0d4-9e71-4d15-bebb-7c78661c64b3" providerId="ADAL" clId="{753415FA-1CE8-2F4E-9301-EF810CF97F72}" dt="2024-11-11T17:56:30.408" v="968" actId="478"/>
          <ac:picMkLst>
            <pc:docMk/>
            <pc:sldMk cId="2300624808" sldId="2147479193"/>
            <ac:picMk id="39" creationId="{1B34EC46-960C-994E-F3BD-8F5D99E9205B}"/>
          </ac:picMkLst>
        </pc:picChg>
        <pc:picChg chg="mod">
          <ac:chgData name="Thomas 'Tom' Martens" userId="35ccf0d4-9e71-4d15-bebb-7c78661c64b3" providerId="ADAL" clId="{753415FA-1CE8-2F4E-9301-EF810CF97F72}" dt="2024-11-11T18:36:37.881" v="1529" actId="465"/>
          <ac:picMkLst>
            <pc:docMk/>
            <pc:sldMk cId="2300624808" sldId="2147479193"/>
            <ac:picMk id="40" creationId="{161BE47E-F901-DD0F-DD95-058CFD8FD0D2}"/>
          </ac:picMkLst>
        </pc:picChg>
        <pc:picChg chg="del">
          <ac:chgData name="Thomas 'Tom' Martens" userId="35ccf0d4-9e71-4d15-bebb-7c78661c64b3" providerId="ADAL" clId="{753415FA-1CE8-2F4E-9301-EF810CF97F72}" dt="2024-11-11T17:56:30.408" v="968" actId="478"/>
          <ac:picMkLst>
            <pc:docMk/>
            <pc:sldMk cId="2300624808" sldId="2147479193"/>
            <ac:picMk id="41" creationId="{9121340E-4985-B020-FF9D-534F13B96E9A}"/>
          </ac:picMkLst>
        </pc:picChg>
        <pc:picChg chg="mod">
          <ac:chgData name="Thomas 'Tom' Martens" userId="35ccf0d4-9e71-4d15-bebb-7c78661c64b3" providerId="ADAL" clId="{753415FA-1CE8-2F4E-9301-EF810CF97F72}" dt="2024-11-11T17:55:31.941" v="962" actId="12788"/>
          <ac:picMkLst>
            <pc:docMk/>
            <pc:sldMk cId="2300624808" sldId="2147479193"/>
            <ac:picMk id="42" creationId="{2D4EB81C-648D-C106-97A7-A2E0D547D468}"/>
          </ac:picMkLst>
        </pc:picChg>
        <pc:picChg chg="mod topLvl">
          <ac:chgData name="Thomas 'Tom' Martens" userId="35ccf0d4-9e71-4d15-bebb-7c78661c64b3" providerId="ADAL" clId="{753415FA-1CE8-2F4E-9301-EF810CF97F72}" dt="2024-11-11T18:36:37.881" v="1529" actId="465"/>
          <ac:picMkLst>
            <pc:docMk/>
            <pc:sldMk cId="2300624808" sldId="2147479193"/>
            <ac:picMk id="43" creationId="{8AF98C18-0DD5-388F-742C-BA9F7ADAF912}"/>
          </ac:picMkLst>
        </pc:picChg>
        <pc:cxnChg chg="mod">
          <ac:chgData name="Thomas 'Tom' Martens" userId="35ccf0d4-9e71-4d15-bebb-7c78661c64b3" providerId="ADAL" clId="{753415FA-1CE8-2F4E-9301-EF810CF97F72}" dt="2024-11-11T18:36:37.881" v="1529" actId="465"/>
          <ac:cxnSpMkLst>
            <pc:docMk/>
            <pc:sldMk cId="2300624808" sldId="2147479193"/>
            <ac:cxnSpMk id="4" creationId="{5C252CFC-C87B-5F89-0A4B-859A39FB0A09}"/>
          </ac:cxnSpMkLst>
        </pc:cxnChg>
        <pc:cxnChg chg="mod">
          <ac:chgData name="Thomas 'Tom' Martens" userId="35ccf0d4-9e71-4d15-bebb-7c78661c64b3" providerId="ADAL" clId="{753415FA-1CE8-2F4E-9301-EF810CF97F72}" dt="2024-11-11T18:25:52.382" v="1168" actId="1037"/>
          <ac:cxnSpMkLst>
            <pc:docMk/>
            <pc:sldMk cId="2300624808" sldId="2147479193"/>
            <ac:cxnSpMk id="5" creationId="{AF40559C-2E09-00A4-7257-2ACAB439D610}"/>
          </ac:cxnSpMkLst>
        </pc:cxnChg>
        <pc:cxnChg chg="mod">
          <ac:chgData name="Thomas 'Tom' Martens" userId="35ccf0d4-9e71-4d15-bebb-7c78661c64b3" providerId="ADAL" clId="{753415FA-1CE8-2F4E-9301-EF810CF97F72}" dt="2024-11-11T18:36:37.881" v="1529" actId="465"/>
          <ac:cxnSpMkLst>
            <pc:docMk/>
            <pc:sldMk cId="2300624808" sldId="2147479193"/>
            <ac:cxnSpMk id="65" creationId="{CE5E09D1-0F87-0619-9F52-D13693027AB8}"/>
          </ac:cxnSpMkLst>
        </pc:cxnChg>
        <pc:cxnChg chg="mod">
          <ac:chgData name="Thomas 'Tom' Martens" userId="35ccf0d4-9e71-4d15-bebb-7c78661c64b3" providerId="ADAL" clId="{753415FA-1CE8-2F4E-9301-EF810CF97F72}" dt="2024-11-11T18:25:52.382" v="1168" actId="1037"/>
          <ac:cxnSpMkLst>
            <pc:docMk/>
            <pc:sldMk cId="2300624808" sldId="2147479193"/>
            <ac:cxnSpMk id="69" creationId="{F3CDF7BA-57FB-F5FB-DA99-3E81EE48A58E}"/>
          </ac:cxnSpMkLst>
        </pc:cxnChg>
      </pc:sldChg>
      <pc:sldChg chg="modSp new mod">
        <pc:chgData name="Thomas 'Tom' Martens" userId="35ccf0d4-9e71-4d15-bebb-7c78661c64b3" providerId="ADAL" clId="{753415FA-1CE8-2F4E-9301-EF810CF97F72}" dt="2024-11-11T18:08:55.858" v="1085"/>
        <pc:sldMkLst>
          <pc:docMk/>
          <pc:sldMk cId="4006215791" sldId="2147479194"/>
        </pc:sldMkLst>
        <pc:spChg chg="mod">
          <ac:chgData name="Thomas 'Tom' Martens" userId="35ccf0d4-9e71-4d15-bebb-7c78661c64b3" providerId="ADAL" clId="{753415FA-1CE8-2F4E-9301-EF810CF97F72}" dt="2024-11-11T18:06:44.648" v="1057" actId="20577"/>
          <ac:spMkLst>
            <pc:docMk/>
            <pc:sldMk cId="4006215791" sldId="2147479194"/>
            <ac:spMk id="2" creationId="{0C7B6DBB-62DB-2145-8121-09FC83D7AC5C}"/>
          </ac:spMkLst>
        </pc:spChg>
        <pc:spChg chg="mod">
          <ac:chgData name="Thomas 'Tom' Martens" userId="35ccf0d4-9e71-4d15-bebb-7c78661c64b3" providerId="ADAL" clId="{753415FA-1CE8-2F4E-9301-EF810CF97F72}" dt="2024-11-11T18:08:55.858" v="1085"/>
          <ac:spMkLst>
            <pc:docMk/>
            <pc:sldMk cId="4006215791" sldId="2147479194"/>
            <ac:spMk id="3" creationId="{C776FC44-80D7-8657-E9FF-A7302D69D436}"/>
          </ac:spMkLst>
        </pc:spChg>
      </pc:sldChg>
      <pc:sldChg chg="addSp modSp add del mod">
        <pc:chgData name="Thomas 'Tom' Martens" userId="35ccf0d4-9e71-4d15-bebb-7c78661c64b3" providerId="ADAL" clId="{753415FA-1CE8-2F4E-9301-EF810CF97F72}" dt="2024-11-11T18:45:35.519" v="1735" actId="2696"/>
        <pc:sldMkLst>
          <pc:docMk/>
          <pc:sldMk cId="3640686395" sldId="2147479195"/>
        </pc:sldMkLst>
        <pc:spChg chg="add mod">
          <ac:chgData name="Thomas 'Tom' Martens" userId="35ccf0d4-9e71-4d15-bebb-7c78661c64b3" providerId="ADAL" clId="{753415FA-1CE8-2F4E-9301-EF810CF97F72}" dt="2024-11-11T18:44:57.084" v="1733" actId="20577"/>
          <ac:spMkLst>
            <pc:docMk/>
            <pc:sldMk cId="3640686395" sldId="2147479195"/>
            <ac:spMk id="21" creationId="{74E5B2F5-5C14-AF52-CEE9-A83A8F5AB52B}"/>
          </ac:spMkLst>
        </pc:spChg>
      </pc:sldChg>
      <pc:sldChg chg="addSp delSp modSp add mod">
        <pc:chgData name="Thomas 'Tom' Martens" userId="35ccf0d4-9e71-4d15-bebb-7c78661c64b3" providerId="ADAL" clId="{753415FA-1CE8-2F4E-9301-EF810CF97F72}" dt="2024-11-11T18:50:53.637" v="1862"/>
        <pc:sldMkLst>
          <pc:docMk/>
          <pc:sldMk cId="191485876" sldId="2147479196"/>
        </pc:sldMkLst>
        <pc:spChg chg="del">
          <ac:chgData name="Thomas 'Tom' Martens" userId="35ccf0d4-9e71-4d15-bebb-7c78661c64b3" providerId="ADAL" clId="{753415FA-1CE8-2F4E-9301-EF810CF97F72}" dt="2024-11-11T18:50:36.346" v="1858" actId="478"/>
          <ac:spMkLst>
            <pc:docMk/>
            <pc:sldMk cId="191485876" sldId="2147479196"/>
            <ac:spMk id="2" creationId="{C104CDA4-CD9E-EB22-5473-2FC69DD98B36}"/>
          </ac:spMkLst>
        </pc:spChg>
        <pc:spChg chg="add del mod">
          <ac:chgData name="Thomas 'Tom' Martens" userId="35ccf0d4-9e71-4d15-bebb-7c78661c64b3" providerId="ADAL" clId="{753415FA-1CE8-2F4E-9301-EF810CF97F72}" dt="2024-11-11T18:50:39.640" v="1859" actId="478"/>
          <ac:spMkLst>
            <pc:docMk/>
            <pc:sldMk cId="191485876" sldId="2147479196"/>
            <ac:spMk id="23" creationId="{EBB40C2B-AA3E-36AA-60B3-74E678B4AF61}"/>
          </ac:spMkLst>
        </pc:spChg>
        <pc:spChg chg="add mod">
          <ac:chgData name="Thomas 'Tom' Martens" userId="35ccf0d4-9e71-4d15-bebb-7c78661c64b3" providerId="ADAL" clId="{753415FA-1CE8-2F4E-9301-EF810CF97F72}" dt="2024-11-11T18:50:53.637" v="1862"/>
          <ac:spMkLst>
            <pc:docMk/>
            <pc:sldMk cId="191485876" sldId="2147479196"/>
            <ac:spMk id="24" creationId="{A6EC9116-4EEC-F3C5-B802-34CD3AB9BA32}"/>
          </ac:spMkLst>
        </pc:spChg>
      </pc:sldChg>
      <pc:sldChg chg="addSp delSp modSp add mod ord">
        <pc:chgData name="Thomas 'Tom' Martens" userId="35ccf0d4-9e71-4d15-bebb-7c78661c64b3" providerId="ADAL" clId="{753415FA-1CE8-2F4E-9301-EF810CF97F72}" dt="2024-11-11T18:56:45.962" v="1988" actId="1036"/>
        <pc:sldMkLst>
          <pc:docMk/>
          <pc:sldMk cId="3723003783" sldId="2147479197"/>
        </pc:sldMkLst>
        <pc:spChg chg="mod">
          <ac:chgData name="Thomas 'Tom' Martens" userId="35ccf0d4-9e71-4d15-bebb-7c78661c64b3" providerId="ADAL" clId="{753415FA-1CE8-2F4E-9301-EF810CF97F72}" dt="2024-11-11T18:53:26.770" v="1962" actId="20577"/>
          <ac:spMkLst>
            <pc:docMk/>
            <pc:sldMk cId="3723003783" sldId="2147479197"/>
            <ac:spMk id="5" creationId="{5976D160-A24A-9EC7-E871-AF74E6785FB4}"/>
          </ac:spMkLst>
        </pc:spChg>
        <pc:grpChg chg="add mod">
          <ac:chgData name="Thomas 'Tom' Martens" userId="35ccf0d4-9e71-4d15-bebb-7c78661c64b3" providerId="ADAL" clId="{753415FA-1CE8-2F4E-9301-EF810CF97F72}" dt="2024-11-11T18:56:45.962" v="1988" actId="1036"/>
          <ac:grpSpMkLst>
            <pc:docMk/>
            <pc:sldMk cId="3723003783" sldId="2147479197"/>
            <ac:grpSpMk id="8" creationId="{0D8B6D20-705F-E3E9-5EFE-1DC231D5D623}"/>
          </ac:grpSpMkLst>
        </pc:grpChg>
        <pc:picChg chg="del">
          <ac:chgData name="Thomas 'Tom' Martens" userId="35ccf0d4-9e71-4d15-bebb-7c78661c64b3" providerId="ADAL" clId="{753415FA-1CE8-2F4E-9301-EF810CF97F72}" dt="2024-11-11T18:53:29.528" v="1963" actId="478"/>
          <ac:picMkLst>
            <pc:docMk/>
            <pc:sldMk cId="3723003783" sldId="2147479197"/>
            <ac:picMk id="3" creationId="{043720AD-F5AC-71A0-C541-4B99AB36D1B0}"/>
          </ac:picMkLst>
        </pc:picChg>
        <pc:picChg chg="add mod">
          <ac:chgData name="Thomas 'Tom' Martens" userId="35ccf0d4-9e71-4d15-bebb-7c78661c64b3" providerId="ADAL" clId="{753415FA-1CE8-2F4E-9301-EF810CF97F72}" dt="2024-11-11T18:55:30.029" v="1971" actId="12788"/>
          <ac:picMkLst>
            <pc:docMk/>
            <pc:sldMk cId="3723003783" sldId="2147479197"/>
            <ac:picMk id="4" creationId="{A6E16552-4A5D-1C53-288C-C417AD09F17F}"/>
          </ac:picMkLst>
        </pc:picChg>
        <pc:picChg chg="add mod">
          <ac:chgData name="Thomas 'Tom' Martens" userId="35ccf0d4-9e71-4d15-bebb-7c78661c64b3" providerId="ADAL" clId="{753415FA-1CE8-2F4E-9301-EF810CF97F72}" dt="2024-11-11T18:55:30.029" v="1971" actId="12788"/>
          <ac:picMkLst>
            <pc:docMk/>
            <pc:sldMk cId="3723003783" sldId="2147479197"/>
            <ac:picMk id="7" creationId="{E5055465-D72A-F489-7DF8-A4873C489464}"/>
          </ac:picMkLst>
        </pc:picChg>
      </pc:sldChg>
      <pc:sldChg chg="delSp modSp add mod ord">
        <pc:chgData name="Thomas 'Tom' Martens" userId="35ccf0d4-9e71-4d15-bebb-7c78661c64b3" providerId="ADAL" clId="{753415FA-1CE8-2F4E-9301-EF810CF97F72}" dt="2024-11-11T20:30:55.496" v="3209" actId="478"/>
        <pc:sldMkLst>
          <pc:docMk/>
          <pc:sldMk cId="2041352716" sldId="2147479198"/>
        </pc:sldMkLst>
        <pc:spChg chg="mod">
          <ac:chgData name="Thomas 'Tom' Martens" userId="35ccf0d4-9e71-4d15-bebb-7c78661c64b3" providerId="ADAL" clId="{753415FA-1CE8-2F4E-9301-EF810CF97F72}" dt="2024-11-11T20:14:48.738" v="3009"/>
          <ac:spMkLst>
            <pc:docMk/>
            <pc:sldMk cId="2041352716" sldId="2147479198"/>
            <ac:spMk id="47" creationId="{E1AD0B0A-73BE-2DEC-3FF4-22ADDAE31116}"/>
          </ac:spMkLst>
        </pc:spChg>
        <pc:grpChg chg="del">
          <ac:chgData name="Thomas 'Tom' Martens" userId="35ccf0d4-9e71-4d15-bebb-7c78661c64b3" providerId="ADAL" clId="{753415FA-1CE8-2F4E-9301-EF810CF97F72}" dt="2024-11-11T20:15:31.964" v="3013" actId="478"/>
          <ac:grpSpMkLst>
            <pc:docMk/>
            <pc:sldMk cId="2041352716" sldId="2147479198"/>
            <ac:grpSpMk id="33" creationId="{A18783B1-7210-62F5-B548-36C09D8DF96F}"/>
          </ac:grpSpMkLst>
        </pc:grpChg>
        <pc:grpChg chg="del">
          <ac:chgData name="Thomas 'Tom' Martens" userId="35ccf0d4-9e71-4d15-bebb-7c78661c64b3" providerId="ADAL" clId="{753415FA-1CE8-2F4E-9301-EF810CF97F72}" dt="2024-11-11T20:30:55.496" v="3209" actId="478"/>
          <ac:grpSpMkLst>
            <pc:docMk/>
            <pc:sldMk cId="2041352716" sldId="2147479198"/>
            <ac:grpSpMk id="36" creationId="{FD02ABDA-3C7A-4D1C-7BBC-93828EC41DBF}"/>
          </ac:grpSpMkLst>
        </pc:grpChg>
        <pc:cxnChg chg="mod">
          <ac:chgData name="Thomas 'Tom' Martens" userId="35ccf0d4-9e71-4d15-bebb-7c78661c64b3" providerId="ADAL" clId="{753415FA-1CE8-2F4E-9301-EF810CF97F72}" dt="2024-11-11T20:15:31.964" v="3013" actId="478"/>
          <ac:cxnSpMkLst>
            <pc:docMk/>
            <pc:sldMk cId="2041352716" sldId="2147479198"/>
            <ac:cxnSpMk id="4" creationId="{F2E9AF05-F02A-BFAC-FB07-3C30F40837F8}"/>
          </ac:cxnSpMkLst>
        </pc:cxnChg>
        <pc:cxnChg chg="mod">
          <ac:chgData name="Thomas 'Tom' Martens" userId="35ccf0d4-9e71-4d15-bebb-7c78661c64b3" providerId="ADAL" clId="{753415FA-1CE8-2F4E-9301-EF810CF97F72}" dt="2024-11-11T20:30:55.496" v="3209" actId="478"/>
          <ac:cxnSpMkLst>
            <pc:docMk/>
            <pc:sldMk cId="2041352716" sldId="2147479198"/>
            <ac:cxnSpMk id="5" creationId="{7DC89A93-6CA6-C900-E774-910BE3E09811}"/>
          </ac:cxnSpMkLst>
        </pc:cxnChg>
      </pc:sldChg>
      <pc:sldChg chg="addSp delSp modSp add mod ord modTransition modAnim">
        <pc:chgData name="Thomas 'Tom' Martens" userId="35ccf0d4-9e71-4d15-bebb-7c78661c64b3" providerId="ADAL" clId="{753415FA-1CE8-2F4E-9301-EF810CF97F72}" dt="2024-11-11T20:19:17.027" v="3028"/>
        <pc:sldMkLst>
          <pc:docMk/>
          <pc:sldMk cId="4259208460" sldId="2147479199"/>
        </pc:sldMkLst>
        <pc:spChg chg="del topLvl">
          <ac:chgData name="Thomas 'Tom' Martens" userId="35ccf0d4-9e71-4d15-bebb-7c78661c64b3" providerId="ADAL" clId="{753415FA-1CE8-2F4E-9301-EF810CF97F72}" dt="2024-11-11T19:00:51.182" v="2038" actId="478"/>
          <ac:spMkLst>
            <pc:docMk/>
            <pc:sldMk cId="4259208460" sldId="2147479199"/>
            <ac:spMk id="12" creationId="{037F1A49-D367-941B-EB31-B203AE351E02}"/>
          </ac:spMkLst>
        </pc:spChg>
        <pc:spChg chg="del topLvl">
          <ac:chgData name="Thomas 'Tom' Martens" userId="35ccf0d4-9e71-4d15-bebb-7c78661c64b3" providerId="ADAL" clId="{753415FA-1CE8-2F4E-9301-EF810CF97F72}" dt="2024-11-11T19:00:51.182" v="2038" actId="478"/>
          <ac:spMkLst>
            <pc:docMk/>
            <pc:sldMk cId="4259208460" sldId="2147479199"/>
            <ac:spMk id="13" creationId="{0E87EDEC-A7D1-F575-28AA-25DE319FFAD7}"/>
          </ac:spMkLst>
        </pc:spChg>
        <pc:spChg chg="del topLvl">
          <ac:chgData name="Thomas 'Tom' Martens" userId="35ccf0d4-9e71-4d15-bebb-7c78661c64b3" providerId="ADAL" clId="{753415FA-1CE8-2F4E-9301-EF810CF97F72}" dt="2024-11-11T19:00:51.182" v="2038" actId="478"/>
          <ac:spMkLst>
            <pc:docMk/>
            <pc:sldMk cId="4259208460" sldId="2147479199"/>
            <ac:spMk id="14" creationId="{0FDFF210-C0AF-6666-9959-90AB85CB5F45}"/>
          </ac:spMkLst>
        </pc:spChg>
        <pc:spChg chg="del topLvl">
          <ac:chgData name="Thomas 'Tom' Martens" userId="35ccf0d4-9e71-4d15-bebb-7c78661c64b3" providerId="ADAL" clId="{753415FA-1CE8-2F4E-9301-EF810CF97F72}" dt="2024-11-11T19:00:51.182" v="2038" actId="478"/>
          <ac:spMkLst>
            <pc:docMk/>
            <pc:sldMk cId="4259208460" sldId="2147479199"/>
            <ac:spMk id="15" creationId="{BC464CE0-BD64-D932-2427-4DF6E8681393}"/>
          </ac:spMkLst>
        </pc:spChg>
        <pc:spChg chg="mod">
          <ac:chgData name="Thomas 'Tom' Martens" userId="35ccf0d4-9e71-4d15-bebb-7c78661c64b3" providerId="ADAL" clId="{753415FA-1CE8-2F4E-9301-EF810CF97F72}" dt="2024-11-11T20:14:37.805" v="3008" actId="20577"/>
          <ac:spMkLst>
            <pc:docMk/>
            <pc:sldMk cId="4259208460" sldId="2147479199"/>
            <ac:spMk id="47" creationId="{2E425964-359A-A675-7B4E-94089F908BC1}"/>
          </ac:spMkLst>
        </pc:spChg>
        <pc:spChg chg="add mod">
          <ac:chgData name="Thomas 'Tom' Martens" userId="35ccf0d4-9e71-4d15-bebb-7c78661c64b3" providerId="ADAL" clId="{753415FA-1CE8-2F4E-9301-EF810CF97F72}" dt="2024-11-11T19:47:50.227" v="2275" actId="121"/>
          <ac:spMkLst>
            <pc:docMk/>
            <pc:sldMk cId="4259208460" sldId="2147479199"/>
            <ac:spMk id="60" creationId="{711BFFE7-C182-DD4E-1BD1-16226119D624}"/>
          </ac:spMkLst>
        </pc:spChg>
        <pc:spChg chg="add mod">
          <ac:chgData name="Thomas 'Tom' Martens" userId="35ccf0d4-9e71-4d15-bebb-7c78661c64b3" providerId="ADAL" clId="{753415FA-1CE8-2F4E-9301-EF810CF97F72}" dt="2024-11-11T19:47:50.227" v="2275" actId="121"/>
          <ac:spMkLst>
            <pc:docMk/>
            <pc:sldMk cId="4259208460" sldId="2147479199"/>
            <ac:spMk id="61" creationId="{8231EA33-E32D-D057-B9CC-C2F4B516CFBF}"/>
          </ac:spMkLst>
        </pc:spChg>
        <pc:spChg chg="add mod">
          <ac:chgData name="Thomas 'Tom' Martens" userId="35ccf0d4-9e71-4d15-bebb-7c78661c64b3" providerId="ADAL" clId="{753415FA-1CE8-2F4E-9301-EF810CF97F72}" dt="2024-11-11T20:05:10.364" v="2808" actId="12789"/>
          <ac:spMkLst>
            <pc:docMk/>
            <pc:sldMk cId="4259208460" sldId="2147479199"/>
            <ac:spMk id="71" creationId="{0974DD20-6E2C-FF96-FC24-986D2A669DD6}"/>
          </ac:spMkLst>
        </pc:spChg>
        <pc:spChg chg="add mod">
          <ac:chgData name="Thomas 'Tom' Martens" userId="35ccf0d4-9e71-4d15-bebb-7c78661c64b3" providerId="ADAL" clId="{753415FA-1CE8-2F4E-9301-EF810CF97F72}" dt="2024-11-11T20:05:21.223" v="2809" actId="12789"/>
          <ac:spMkLst>
            <pc:docMk/>
            <pc:sldMk cId="4259208460" sldId="2147479199"/>
            <ac:spMk id="72" creationId="{75AB9C38-7340-A7E4-B929-493487AAF768}"/>
          </ac:spMkLst>
        </pc:spChg>
        <pc:spChg chg="add mod">
          <ac:chgData name="Thomas 'Tom' Martens" userId="35ccf0d4-9e71-4d15-bebb-7c78661c64b3" providerId="ADAL" clId="{753415FA-1CE8-2F4E-9301-EF810CF97F72}" dt="2024-11-11T20:05:30.043" v="2810" actId="12789"/>
          <ac:spMkLst>
            <pc:docMk/>
            <pc:sldMk cId="4259208460" sldId="2147479199"/>
            <ac:spMk id="73" creationId="{0BD3AD8A-CEFF-8BCD-A238-D614C4F03913}"/>
          </ac:spMkLst>
        </pc:spChg>
        <pc:spChg chg="add mod">
          <ac:chgData name="Thomas 'Tom' Martens" userId="35ccf0d4-9e71-4d15-bebb-7c78661c64b3" providerId="ADAL" clId="{753415FA-1CE8-2F4E-9301-EF810CF97F72}" dt="2024-11-11T20:05:49.874" v="2811" actId="12789"/>
          <ac:spMkLst>
            <pc:docMk/>
            <pc:sldMk cId="4259208460" sldId="2147479199"/>
            <ac:spMk id="74" creationId="{508208C7-44CB-5EDE-1012-71B67334B31E}"/>
          </ac:spMkLst>
        </pc:spChg>
        <pc:spChg chg="add mod">
          <ac:chgData name="Thomas 'Tom' Martens" userId="35ccf0d4-9e71-4d15-bebb-7c78661c64b3" providerId="ADAL" clId="{753415FA-1CE8-2F4E-9301-EF810CF97F72}" dt="2024-11-11T20:05:59.296" v="2812" actId="12789"/>
          <ac:spMkLst>
            <pc:docMk/>
            <pc:sldMk cId="4259208460" sldId="2147479199"/>
            <ac:spMk id="75" creationId="{8D7C4BE7-872D-4429-9F07-A57089FFF365}"/>
          </ac:spMkLst>
        </pc:spChg>
        <pc:spChg chg="add del mod">
          <ac:chgData name="Thomas 'Tom' Martens" userId="35ccf0d4-9e71-4d15-bebb-7c78661c64b3" providerId="ADAL" clId="{753415FA-1CE8-2F4E-9301-EF810CF97F72}" dt="2024-11-11T20:08:46.517" v="2857" actId="478"/>
          <ac:spMkLst>
            <pc:docMk/>
            <pc:sldMk cId="4259208460" sldId="2147479199"/>
            <ac:spMk id="76" creationId="{00FCC5D4-5AD5-3587-E3A0-C75F06EC0940}"/>
          </ac:spMkLst>
        </pc:spChg>
        <pc:grpChg chg="del mod topLvl">
          <ac:chgData name="Thomas 'Tom' Martens" userId="35ccf0d4-9e71-4d15-bebb-7c78661c64b3" providerId="ADAL" clId="{753415FA-1CE8-2F4E-9301-EF810CF97F72}" dt="2024-11-11T20:10:44.076" v="2861" actId="478"/>
          <ac:grpSpMkLst>
            <pc:docMk/>
            <pc:sldMk cId="4259208460" sldId="2147479199"/>
            <ac:grpSpMk id="6" creationId="{33D30299-D7ED-7EC5-8DA2-9482875F986D}"/>
          </ac:grpSpMkLst>
        </pc:grpChg>
        <pc:grpChg chg="del mod topLvl">
          <ac:chgData name="Thomas 'Tom' Martens" userId="35ccf0d4-9e71-4d15-bebb-7c78661c64b3" providerId="ADAL" clId="{753415FA-1CE8-2F4E-9301-EF810CF97F72}" dt="2024-11-11T20:10:44.076" v="2861" actId="478"/>
          <ac:grpSpMkLst>
            <pc:docMk/>
            <pc:sldMk cId="4259208460" sldId="2147479199"/>
            <ac:grpSpMk id="7" creationId="{F7C845BE-03BC-6D41-F2AB-54960FD87254}"/>
          </ac:grpSpMkLst>
        </pc:grpChg>
        <pc:grpChg chg="del mod topLvl">
          <ac:chgData name="Thomas 'Tom' Martens" userId="35ccf0d4-9e71-4d15-bebb-7c78661c64b3" providerId="ADAL" clId="{753415FA-1CE8-2F4E-9301-EF810CF97F72}" dt="2024-11-11T20:10:44.076" v="2861" actId="478"/>
          <ac:grpSpMkLst>
            <pc:docMk/>
            <pc:sldMk cId="4259208460" sldId="2147479199"/>
            <ac:grpSpMk id="8" creationId="{C761F909-C168-70AD-5FA9-F3DF79DC3203}"/>
          </ac:grpSpMkLst>
        </pc:grpChg>
        <pc:grpChg chg="del mod topLvl">
          <ac:chgData name="Thomas 'Tom' Martens" userId="35ccf0d4-9e71-4d15-bebb-7c78661c64b3" providerId="ADAL" clId="{753415FA-1CE8-2F4E-9301-EF810CF97F72}" dt="2024-11-11T20:10:44.076" v="2861" actId="478"/>
          <ac:grpSpMkLst>
            <pc:docMk/>
            <pc:sldMk cId="4259208460" sldId="2147479199"/>
            <ac:grpSpMk id="11" creationId="{55BAEFE5-D39E-CF85-F0B2-CE359F27F589}"/>
          </ac:grpSpMkLst>
        </pc:grpChg>
        <pc:grpChg chg="del">
          <ac:chgData name="Thomas 'Tom' Martens" userId="35ccf0d4-9e71-4d15-bebb-7c78661c64b3" providerId="ADAL" clId="{753415FA-1CE8-2F4E-9301-EF810CF97F72}" dt="2024-11-11T19:00:42.736" v="2037" actId="165"/>
          <ac:grpSpMkLst>
            <pc:docMk/>
            <pc:sldMk cId="4259208460" sldId="2147479199"/>
            <ac:grpSpMk id="31" creationId="{C1F2E756-88A0-50BD-E442-3AA64F444D34}"/>
          </ac:grpSpMkLst>
        </pc:grpChg>
        <pc:grpChg chg="del">
          <ac:chgData name="Thomas 'Tom' Martens" userId="35ccf0d4-9e71-4d15-bebb-7c78661c64b3" providerId="ADAL" clId="{753415FA-1CE8-2F4E-9301-EF810CF97F72}" dt="2024-11-11T19:00:42.736" v="2037" actId="165"/>
          <ac:grpSpMkLst>
            <pc:docMk/>
            <pc:sldMk cId="4259208460" sldId="2147479199"/>
            <ac:grpSpMk id="32" creationId="{17DD5372-EAD0-2119-1377-338759D0D544}"/>
          </ac:grpSpMkLst>
        </pc:grpChg>
        <pc:grpChg chg="del">
          <ac:chgData name="Thomas 'Tom' Martens" userId="35ccf0d4-9e71-4d15-bebb-7c78661c64b3" providerId="ADAL" clId="{753415FA-1CE8-2F4E-9301-EF810CF97F72}" dt="2024-11-11T19:00:42.736" v="2037" actId="165"/>
          <ac:grpSpMkLst>
            <pc:docMk/>
            <pc:sldMk cId="4259208460" sldId="2147479199"/>
            <ac:grpSpMk id="33" creationId="{A65284A3-64E5-6F96-0037-5CB3EDBDE23E}"/>
          </ac:grpSpMkLst>
        </pc:grpChg>
        <pc:grpChg chg="del">
          <ac:chgData name="Thomas 'Tom' Martens" userId="35ccf0d4-9e71-4d15-bebb-7c78661c64b3" providerId="ADAL" clId="{753415FA-1CE8-2F4E-9301-EF810CF97F72}" dt="2024-11-11T19:00:42.736" v="2037" actId="165"/>
          <ac:grpSpMkLst>
            <pc:docMk/>
            <pc:sldMk cId="4259208460" sldId="2147479199"/>
            <ac:grpSpMk id="36" creationId="{90F29979-AD6A-40D6-695E-1B639A37B2DB}"/>
          </ac:grpSpMkLst>
        </pc:grpChg>
        <pc:grpChg chg="add mod">
          <ac:chgData name="Thomas 'Tom' Martens" userId="35ccf0d4-9e71-4d15-bebb-7c78661c64b3" providerId="ADAL" clId="{753415FA-1CE8-2F4E-9301-EF810CF97F72}" dt="2024-11-11T20:05:30.043" v="2810" actId="12789"/>
          <ac:grpSpMkLst>
            <pc:docMk/>
            <pc:sldMk cId="4259208460" sldId="2147479199"/>
            <ac:grpSpMk id="64" creationId="{8B235E0A-1008-3DD1-9AF6-A82251F9F8F2}"/>
          </ac:grpSpMkLst>
        </pc:grpChg>
        <pc:grpChg chg="add mod">
          <ac:chgData name="Thomas 'Tom' Martens" userId="35ccf0d4-9e71-4d15-bebb-7c78661c64b3" providerId="ADAL" clId="{753415FA-1CE8-2F4E-9301-EF810CF97F72}" dt="2024-11-11T20:05:10.364" v="2808" actId="12789"/>
          <ac:grpSpMkLst>
            <pc:docMk/>
            <pc:sldMk cId="4259208460" sldId="2147479199"/>
            <ac:grpSpMk id="66" creationId="{1EF7051C-F889-EDE3-C20E-247D55D9B4A2}"/>
          </ac:grpSpMkLst>
        </pc:grpChg>
        <pc:grpChg chg="add mod">
          <ac:chgData name="Thomas 'Tom' Martens" userId="35ccf0d4-9e71-4d15-bebb-7c78661c64b3" providerId="ADAL" clId="{753415FA-1CE8-2F4E-9301-EF810CF97F72}" dt="2024-11-11T20:05:21.223" v="2809" actId="12789"/>
          <ac:grpSpMkLst>
            <pc:docMk/>
            <pc:sldMk cId="4259208460" sldId="2147479199"/>
            <ac:grpSpMk id="67" creationId="{8CDF4A33-F508-356D-043F-3E8C0262C033}"/>
          </ac:grpSpMkLst>
        </pc:grpChg>
        <pc:grpChg chg="add mod">
          <ac:chgData name="Thomas 'Tom' Martens" userId="35ccf0d4-9e71-4d15-bebb-7c78661c64b3" providerId="ADAL" clId="{753415FA-1CE8-2F4E-9301-EF810CF97F72}" dt="2024-11-11T20:05:49.874" v="2811" actId="12789"/>
          <ac:grpSpMkLst>
            <pc:docMk/>
            <pc:sldMk cId="4259208460" sldId="2147479199"/>
            <ac:grpSpMk id="68" creationId="{BBDB06A0-914A-92D8-7F8B-E46BD3B06ECF}"/>
          </ac:grpSpMkLst>
        </pc:grpChg>
        <pc:grpChg chg="add mod">
          <ac:chgData name="Thomas 'Tom' Martens" userId="35ccf0d4-9e71-4d15-bebb-7c78661c64b3" providerId="ADAL" clId="{753415FA-1CE8-2F4E-9301-EF810CF97F72}" dt="2024-11-11T20:05:59.296" v="2812" actId="12789"/>
          <ac:grpSpMkLst>
            <pc:docMk/>
            <pc:sldMk cId="4259208460" sldId="2147479199"/>
            <ac:grpSpMk id="70" creationId="{FD779615-93D7-E179-DA59-10833FBDA4AB}"/>
          </ac:grpSpMkLst>
        </pc:grpChg>
        <pc:grpChg chg="add">
          <ac:chgData name="Thomas 'Tom' Martens" userId="35ccf0d4-9e71-4d15-bebb-7c78661c64b3" providerId="ADAL" clId="{753415FA-1CE8-2F4E-9301-EF810CF97F72}" dt="2024-11-11T20:11:57.236" v="2862" actId="164"/>
          <ac:grpSpMkLst>
            <pc:docMk/>
            <pc:sldMk cId="4259208460" sldId="2147479199"/>
            <ac:grpSpMk id="77" creationId="{19E9A9F8-2BEC-1190-8E64-0EF2024FB5A4}"/>
          </ac:grpSpMkLst>
        </pc:grpChg>
        <pc:grpChg chg="add">
          <ac:chgData name="Thomas 'Tom' Martens" userId="35ccf0d4-9e71-4d15-bebb-7c78661c64b3" providerId="ADAL" clId="{753415FA-1CE8-2F4E-9301-EF810CF97F72}" dt="2024-11-11T20:17:21.279" v="3019" actId="164"/>
          <ac:grpSpMkLst>
            <pc:docMk/>
            <pc:sldMk cId="4259208460" sldId="2147479199"/>
            <ac:grpSpMk id="78" creationId="{723F6A76-1CF2-D446-D663-310798E4FA16}"/>
          </ac:grpSpMkLst>
        </pc:grpChg>
        <pc:grpChg chg="add">
          <ac:chgData name="Thomas 'Tom' Martens" userId="35ccf0d4-9e71-4d15-bebb-7c78661c64b3" providerId="ADAL" clId="{753415FA-1CE8-2F4E-9301-EF810CF97F72}" dt="2024-11-11T20:17:39.146" v="3020" actId="164"/>
          <ac:grpSpMkLst>
            <pc:docMk/>
            <pc:sldMk cId="4259208460" sldId="2147479199"/>
            <ac:grpSpMk id="79" creationId="{3CB28450-6AC3-DED7-12DC-EAD66C45A954}"/>
          </ac:grpSpMkLst>
        </pc:grpChg>
        <pc:grpChg chg="add">
          <ac:chgData name="Thomas 'Tom' Martens" userId="35ccf0d4-9e71-4d15-bebb-7c78661c64b3" providerId="ADAL" clId="{753415FA-1CE8-2F4E-9301-EF810CF97F72}" dt="2024-11-11T20:17:47.109" v="3021" actId="164"/>
          <ac:grpSpMkLst>
            <pc:docMk/>
            <pc:sldMk cId="4259208460" sldId="2147479199"/>
            <ac:grpSpMk id="80" creationId="{14941B17-0F58-72F1-E10A-4460813AB006}"/>
          </ac:grpSpMkLst>
        </pc:grpChg>
        <pc:grpChg chg="add">
          <ac:chgData name="Thomas 'Tom' Martens" userId="35ccf0d4-9e71-4d15-bebb-7c78661c64b3" providerId="ADAL" clId="{753415FA-1CE8-2F4E-9301-EF810CF97F72}" dt="2024-11-11T20:17:55.637" v="3022" actId="164"/>
          <ac:grpSpMkLst>
            <pc:docMk/>
            <pc:sldMk cId="4259208460" sldId="2147479199"/>
            <ac:grpSpMk id="81" creationId="{DA67B8FA-796B-F624-1BA9-FAFD484B35BA}"/>
          </ac:grpSpMkLst>
        </pc:grpChg>
        <pc:grpChg chg="add">
          <ac:chgData name="Thomas 'Tom' Martens" userId="35ccf0d4-9e71-4d15-bebb-7c78661c64b3" providerId="ADAL" clId="{753415FA-1CE8-2F4E-9301-EF810CF97F72}" dt="2024-11-11T20:18:05.142" v="3023" actId="164"/>
          <ac:grpSpMkLst>
            <pc:docMk/>
            <pc:sldMk cId="4259208460" sldId="2147479199"/>
            <ac:grpSpMk id="82" creationId="{93F65D38-715F-EF5B-CD7C-8947B6E3A4FF}"/>
          </ac:grpSpMkLst>
        </pc:grpChg>
        <pc:picChg chg="add mod">
          <ac:chgData name="Thomas 'Tom' Martens" userId="35ccf0d4-9e71-4d15-bebb-7c78661c64b3" providerId="ADAL" clId="{753415FA-1CE8-2F4E-9301-EF810CF97F72}" dt="2024-11-11T20:06:40.711" v="2835" actId="1036"/>
          <ac:picMkLst>
            <pc:docMk/>
            <pc:sldMk cId="4259208460" sldId="2147479199"/>
            <ac:picMk id="2" creationId="{E560F8D1-6FDA-8304-7A28-9E97C4B1DF9C}"/>
          </ac:picMkLst>
        </pc:picChg>
        <pc:picChg chg="add mod">
          <ac:chgData name="Thomas 'Tom' Martens" userId="35ccf0d4-9e71-4d15-bebb-7c78661c64b3" providerId="ADAL" clId="{753415FA-1CE8-2F4E-9301-EF810CF97F72}" dt="2024-11-11T19:55:46.741" v="2498" actId="12788"/>
          <ac:picMkLst>
            <pc:docMk/>
            <pc:sldMk cId="4259208460" sldId="2147479199"/>
            <ac:picMk id="22" creationId="{D6D05D42-273C-FC68-6066-7C32FE760D5C}"/>
          </ac:picMkLst>
        </pc:picChg>
        <pc:picChg chg="add mod">
          <ac:chgData name="Thomas 'Tom' Martens" userId="35ccf0d4-9e71-4d15-bebb-7c78661c64b3" providerId="ADAL" clId="{753415FA-1CE8-2F4E-9301-EF810CF97F72}" dt="2024-11-11T19:58:31.576" v="2510" actId="465"/>
          <ac:picMkLst>
            <pc:docMk/>
            <pc:sldMk cId="4259208460" sldId="2147479199"/>
            <ac:picMk id="24" creationId="{E75B0653-C688-1249-1DB2-1E6D79F208FD}"/>
          </ac:picMkLst>
        </pc:picChg>
        <pc:picChg chg="add del mod">
          <ac:chgData name="Thomas 'Tom' Martens" userId="35ccf0d4-9e71-4d15-bebb-7c78661c64b3" providerId="ADAL" clId="{753415FA-1CE8-2F4E-9301-EF810CF97F72}" dt="2024-11-11T20:08:46.517" v="2857" actId="478"/>
          <ac:picMkLst>
            <pc:docMk/>
            <pc:sldMk cId="4259208460" sldId="2147479199"/>
            <ac:picMk id="30" creationId="{ADB8B674-CB59-60AA-75D6-D58D6AC6CB18}"/>
          </ac:picMkLst>
        </pc:picChg>
        <pc:picChg chg="add mod">
          <ac:chgData name="Thomas 'Tom' Martens" userId="35ccf0d4-9e71-4d15-bebb-7c78661c64b3" providerId="ADAL" clId="{753415FA-1CE8-2F4E-9301-EF810CF97F72}" dt="2024-11-11T19:58:31.576" v="2510" actId="465"/>
          <ac:picMkLst>
            <pc:docMk/>
            <pc:sldMk cId="4259208460" sldId="2147479199"/>
            <ac:picMk id="41" creationId="{1AF84AE8-2807-98CB-7CB2-F086EB48CA26}"/>
          </ac:picMkLst>
        </pc:picChg>
        <pc:picChg chg="add mod">
          <ac:chgData name="Thomas 'Tom' Martens" userId="35ccf0d4-9e71-4d15-bebb-7c78661c64b3" providerId="ADAL" clId="{753415FA-1CE8-2F4E-9301-EF810CF97F72}" dt="2024-11-11T19:56:23.282" v="2502" actId="1038"/>
          <ac:picMkLst>
            <pc:docMk/>
            <pc:sldMk cId="4259208460" sldId="2147479199"/>
            <ac:picMk id="46" creationId="{3D4C8DCA-73B6-D07B-A246-579D934AB67C}"/>
          </ac:picMkLst>
        </pc:picChg>
        <pc:picChg chg="add mod">
          <ac:chgData name="Thomas 'Tom' Martens" userId="35ccf0d4-9e71-4d15-bebb-7c78661c64b3" providerId="ADAL" clId="{753415FA-1CE8-2F4E-9301-EF810CF97F72}" dt="2024-11-11T19:58:31.576" v="2510" actId="465"/>
          <ac:picMkLst>
            <pc:docMk/>
            <pc:sldMk cId="4259208460" sldId="2147479199"/>
            <ac:picMk id="48" creationId="{8E18C88A-A1D3-EA8E-21B8-3D9C64588BC5}"/>
          </ac:picMkLst>
        </pc:picChg>
        <pc:picChg chg="add mod">
          <ac:chgData name="Thomas 'Tom' Martens" userId="35ccf0d4-9e71-4d15-bebb-7c78661c64b3" providerId="ADAL" clId="{753415FA-1CE8-2F4E-9301-EF810CF97F72}" dt="2024-11-11T19:58:31.576" v="2510" actId="465"/>
          <ac:picMkLst>
            <pc:docMk/>
            <pc:sldMk cId="4259208460" sldId="2147479199"/>
            <ac:picMk id="49" creationId="{7EBB9FDF-E692-A17F-5A90-68C7DAE16D39}"/>
          </ac:picMkLst>
        </pc:picChg>
        <pc:picChg chg="add mod">
          <ac:chgData name="Thomas 'Tom' Martens" userId="35ccf0d4-9e71-4d15-bebb-7c78661c64b3" providerId="ADAL" clId="{753415FA-1CE8-2F4E-9301-EF810CF97F72}" dt="2024-11-11T19:58:31.576" v="2510" actId="465"/>
          <ac:picMkLst>
            <pc:docMk/>
            <pc:sldMk cId="4259208460" sldId="2147479199"/>
            <ac:picMk id="50" creationId="{E88D52F3-E2B0-D5B2-8F0D-1521AAD31B7A}"/>
          </ac:picMkLst>
        </pc:picChg>
        <pc:picChg chg="add mod">
          <ac:chgData name="Thomas 'Tom' Martens" userId="35ccf0d4-9e71-4d15-bebb-7c78661c64b3" providerId="ADAL" clId="{753415FA-1CE8-2F4E-9301-EF810CF97F72}" dt="2024-11-11T19:58:31.576" v="2510" actId="465"/>
          <ac:picMkLst>
            <pc:docMk/>
            <pc:sldMk cId="4259208460" sldId="2147479199"/>
            <ac:picMk id="51" creationId="{2DB340FB-7C1B-B206-A076-45FDEBC17C54}"/>
          </ac:picMkLst>
        </pc:picChg>
        <pc:picChg chg="add mod">
          <ac:chgData name="Thomas 'Tom' Martens" userId="35ccf0d4-9e71-4d15-bebb-7c78661c64b3" providerId="ADAL" clId="{753415FA-1CE8-2F4E-9301-EF810CF97F72}" dt="2024-11-11T19:58:31.576" v="2510" actId="465"/>
          <ac:picMkLst>
            <pc:docMk/>
            <pc:sldMk cId="4259208460" sldId="2147479199"/>
            <ac:picMk id="52" creationId="{326912E7-7DDB-C9D4-EC43-415DAD83D6B8}"/>
          </ac:picMkLst>
        </pc:picChg>
        <pc:picChg chg="add mod">
          <ac:chgData name="Thomas 'Tom' Martens" userId="35ccf0d4-9e71-4d15-bebb-7c78661c64b3" providerId="ADAL" clId="{753415FA-1CE8-2F4E-9301-EF810CF97F72}" dt="2024-11-11T19:58:31.576" v="2510" actId="465"/>
          <ac:picMkLst>
            <pc:docMk/>
            <pc:sldMk cId="4259208460" sldId="2147479199"/>
            <ac:picMk id="53" creationId="{D32EA19D-6D4F-6FF6-054D-01997ECE3A53}"/>
          </ac:picMkLst>
        </pc:picChg>
        <pc:picChg chg="add mod">
          <ac:chgData name="Thomas 'Tom' Martens" userId="35ccf0d4-9e71-4d15-bebb-7c78661c64b3" providerId="ADAL" clId="{753415FA-1CE8-2F4E-9301-EF810CF97F72}" dt="2024-11-11T19:58:31.576" v="2510" actId="465"/>
          <ac:picMkLst>
            <pc:docMk/>
            <pc:sldMk cId="4259208460" sldId="2147479199"/>
            <ac:picMk id="54" creationId="{7E061C14-6DBA-8F57-973E-D5B725D0C5FC}"/>
          </ac:picMkLst>
        </pc:picChg>
        <pc:picChg chg="add mod">
          <ac:chgData name="Thomas 'Tom' Martens" userId="35ccf0d4-9e71-4d15-bebb-7c78661c64b3" providerId="ADAL" clId="{753415FA-1CE8-2F4E-9301-EF810CF97F72}" dt="2024-11-11T19:55:59.390" v="2499" actId="12788"/>
          <ac:picMkLst>
            <pc:docMk/>
            <pc:sldMk cId="4259208460" sldId="2147479199"/>
            <ac:picMk id="55" creationId="{FA1445A4-3450-2289-5B39-CDABAC13BD7C}"/>
          </ac:picMkLst>
        </pc:picChg>
        <pc:picChg chg="add mod">
          <ac:chgData name="Thomas 'Tom' Martens" userId="35ccf0d4-9e71-4d15-bebb-7c78661c64b3" providerId="ADAL" clId="{753415FA-1CE8-2F4E-9301-EF810CF97F72}" dt="2024-11-11T19:56:23.282" v="2502" actId="1038"/>
          <ac:picMkLst>
            <pc:docMk/>
            <pc:sldMk cId="4259208460" sldId="2147479199"/>
            <ac:picMk id="56" creationId="{8E603331-2CBC-2940-F232-7760B8828AA6}"/>
          </ac:picMkLst>
        </pc:picChg>
        <pc:picChg chg="add mod">
          <ac:chgData name="Thomas 'Tom' Martens" userId="35ccf0d4-9e71-4d15-bebb-7c78661c64b3" providerId="ADAL" clId="{753415FA-1CE8-2F4E-9301-EF810CF97F72}" dt="2024-11-11T19:55:46.741" v="2498" actId="12788"/>
          <ac:picMkLst>
            <pc:docMk/>
            <pc:sldMk cId="4259208460" sldId="2147479199"/>
            <ac:picMk id="62" creationId="{79EEE87D-987C-BD5B-0CD7-F85F5FFE1C29}"/>
          </ac:picMkLst>
        </pc:picChg>
        <pc:picChg chg="add mod">
          <ac:chgData name="Thomas 'Tom' Martens" userId="35ccf0d4-9e71-4d15-bebb-7c78661c64b3" providerId="ADAL" clId="{753415FA-1CE8-2F4E-9301-EF810CF97F72}" dt="2024-11-11T19:55:59.390" v="2499" actId="12788"/>
          <ac:picMkLst>
            <pc:docMk/>
            <pc:sldMk cId="4259208460" sldId="2147479199"/>
            <ac:picMk id="63" creationId="{082016CA-654D-F6E8-579C-EF8F8942FC29}"/>
          </ac:picMkLst>
        </pc:picChg>
        <pc:cxnChg chg="mod">
          <ac:chgData name="Thomas 'Tom' Martens" userId="35ccf0d4-9e71-4d15-bebb-7c78661c64b3" providerId="ADAL" clId="{753415FA-1CE8-2F4E-9301-EF810CF97F72}" dt="2024-11-11T20:10:44.076" v="2861" actId="478"/>
          <ac:cxnSpMkLst>
            <pc:docMk/>
            <pc:sldMk cId="4259208460" sldId="2147479199"/>
            <ac:cxnSpMk id="4" creationId="{B801AB34-453E-9C08-D6A3-1C214FFF58FA}"/>
          </ac:cxnSpMkLst>
        </pc:cxnChg>
        <pc:cxnChg chg="mod">
          <ac:chgData name="Thomas 'Tom' Martens" userId="35ccf0d4-9e71-4d15-bebb-7c78661c64b3" providerId="ADAL" clId="{753415FA-1CE8-2F4E-9301-EF810CF97F72}" dt="2024-11-11T20:10:44.076" v="2861" actId="478"/>
          <ac:cxnSpMkLst>
            <pc:docMk/>
            <pc:sldMk cId="4259208460" sldId="2147479199"/>
            <ac:cxnSpMk id="5" creationId="{6DCE8C63-B1A7-8010-D7F7-D72C8AB2D211}"/>
          </ac:cxnSpMkLst>
        </pc:cxnChg>
        <pc:cxnChg chg="add mod">
          <ac:chgData name="Thomas 'Tom' Martens" userId="35ccf0d4-9e71-4d15-bebb-7c78661c64b3" providerId="ADAL" clId="{753415FA-1CE8-2F4E-9301-EF810CF97F72}" dt="2024-11-11T20:01:20.288" v="2710" actId="692"/>
          <ac:cxnSpMkLst>
            <pc:docMk/>
            <pc:sldMk cId="4259208460" sldId="2147479199"/>
            <ac:cxnSpMk id="58" creationId="{2E74E39C-78EA-BE6F-480A-103F746D4996}"/>
          </ac:cxnSpMkLst>
        </pc:cxnChg>
        <pc:cxnChg chg="mod">
          <ac:chgData name="Thomas 'Tom' Martens" userId="35ccf0d4-9e71-4d15-bebb-7c78661c64b3" providerId="ADAL" clId="{753415FA-1CE8-2F4E-9301-EF810CF97F72}" dt="2024-11-11T20:10:44.076" v="2861" actId="478"/>
          <ac:cxnSpMkLst>
            <pc:docMk/>
            <pc:sldMk cId="4259208460" sldId="2147479199"/>
            <ac:cxnSpMk id="65" creationId="{E391691B-6D9D-633B-6509-E4C9B78D89D5}"/>
          </ac:cxnSpMkLst>
        </pc:cxnChg>
        <pc:cxnChg chg="mod">
          <ac:chgData name="Thomas 'Tom' Martens" userId="35ccf0d4-9e71-4d15-bebb-7c78661c64b3" providerId="ADAL" clId="{753415FA-1CE8-2F4E-9301-EF810CF97F72}" dt="2024-11-11T20:10:44.076" v="2861" actId="478"/>
          <ac:cxnSpMkLst>
            <pc:docMk/>
            <pc:sldMk cId="4259208460" sldId="2147479199"/>
            <ac:cxnSpMk id="69" creationId="{083151B2-5445-C81A-E2D4-2178B3CC327F}"/>
          </ac:cxnSpMkLst>
        </pc:cxnChg>
      </pc:sldChg>
      <pc:sldChg chg="delSp modSp add mod">
        <pc:chgData name="Thomas 'Tom' Martens" userId="35ccf0d4-9e71-4d15-bebb-7c78661c64b3" providerId="ADAL" clId="{753415FA-1CE8-2F4E-9301-EF810CF97F72}" dt="2024-11-11T20:15:25.013" v="3012" actId="478"/>
        <pc:sldMkLst>
          <pc:docMk/>
          <pc:sldMk cId="3349258208" sldId="2147479200"/>
        </pc:sldMkLst>
        <pc:spChg chg="mod">
          <ac:chgData name="Thomas 'Tom' Martens" userId="35ccf0d4-9e71-4d15-bebb-7c78661c64b3" providerId="ADAL" clId="{753415FA-1CE8-2F4E-9301-EF810CF97F72}" dt="2024-11-11T20:15:01.253" v="3011"/>
          <ac:spMkLst>
            <pc:docMk/>
            <pc:sldMk cId="3349258208" sldId="2147479200"/>
            <ac:spMk id="47" creationId="{B30D4924-B5F5-70CA-E761-DF0D20F7B175}"/>
          </ac:spMkLst>
        </pc:spChg>
        <pc:spChg chg="mod">
          <ac:chgData name="Thomas 'Tom' Martens" userId="35ccf0d4-9e71-4d15-bebb-7c78661c64b3" providerId="ADAL" clId="{753415FA-1CE8-2F4E-9301-EF810CF97F72}" dt="2024-11-11T20:08:34.803" v="2856" actId="122"/>
          <ac:spMkLst>
            <pc:docMk/>
            <pc:sldMk cId="3349258208" sldId="2147479200"/>
            <ac:spMk id="76" creationId="{29FAB41C-CDD8-CA57-4BE0-5D9D386876DB}"/>
          </ac:spMkLst>
        </pc:spChg>
        <pc:grpChg chg="del">
          <ac:chgData name="Thomas 'Tom' Martens" userId="35ccf0d4-9e71-4d15-bebb-7c78661c64b3" providerId="ADAL" clId="{753415FA-1CE8-2F4E-9301-EF810CF97F72}" dt="2024-11-11T20:15:25.013" v="3012" actId="478"/>
          <ac:grpSpMkLst>
            <pc:docMk/>
            <pc:sldMk cId="3349258208" sldId="2147479200"/>
            <ac:grpSpMk id="8" creationId="{C679223F-09E4-E565-507A-E26FA00EB7C3}"/>
          </ac:grpSpMkLst>
        </pc:grpChg>
        <pc:picChg chg="mod">
          <ac:chgData name="Thomas 'Tom' Martens" userId="35ccf0d4-9e71-4d15-bebb-7c78661c64b3" providerId="ADAL" clId="{753415FA-1CE8-2F4E-9301-EF810CF97F72}" dt="2024-11-11T20:08:18.842" v="2841" actId="1076"/>
          <ac:picMkLst>
            <pc:docMk/>
            <pc:sldMk cId="3349258208" sldId="2147479200"/>
            <ac:picMk id="30" creationId="{4D772C7F-2666-C2F1-2C7B-77A9F4669029}"/>
          </ac:picMkLst>
        </pc:picChg>
        <pc:cxnChg chg="mod">
          <ac:chgData name="Thomas 'Tom' Martens" userId="35ccf0d4-9e71-4d15-bebb-7c78661c64b3" providerId="ADAL" clId="{753415FA-1CE8-2F4E-9301-EF810CF97F72}" dt="2024-11-11T20:15:25.013" v="3012" actId="478"/>
          <ac:cxnSpMkLst>
            <pc:docMk/>
            <pc:sldMk cId="3349258208" sldId="2147479200"/>
            <ac:cxnSpMk id="4" creationId="{D3182365-5FA9-DC58-6715-0CF8C6F3DED0}"/>
          </ac:cxnSpMkLst>
        </pc:cxnChg>
      </pc:sldChg>
      <pc:sldChg chg="addSp delSp modSp add mod">
        <pc:chgData name="Thomas 'Tom' Martens" userId="35ccf0d4-9e71-4d15-bebb-7c78661c64b3" providerId="ADAL" clId="{753415FA-1CE8-2F4E-9301-EF810CF97F72}" dt="2024-11-11T21:33:15.239" v="3268" actId="692"/>
        <pc:sldMkLst>
          <pc:docMk/>
          <pc:sldMk cId="3411604609" sldId="2147479201"/>
        </pc:sldMkLst>
        <pc:spChg chg="mod">
          <ac:chgData name="Thomas 'Tom' Martens" userId="35ccf0d4-9e71-4d15-bebb-7c78661c64b3" providerId="ADAL" clId="{753415FA-1CE8-2F4E-9301-EF810CF97F72}" dt="2024-11-11T20:14:53.571" v="3010"/>
          <ac:spMkLst>
            <pc:docMk/>
            <pc:sldMk cId="3411604609" sldId="2147479201"/>
            <ac:spMk id="47" creationId="{0B258AF2-7B64-5B0B-2676-C31079A0C625}"/>
          </ac:spMkLst>
        </pc:spChg>
        <pc:grpChg chg="mod">
          <ac:chgData name="Thomas 'Tom' Martens" userId="35ccf0d4-9e71-4d15-bebb-7c78661c64b3" providerId="ADAL" clId="{753415FA-1CE8-2F4E-9301-EF810CF97F72}" dt="2024-11-11T20:23:15.588" v="3172" actId="1036"/>
          <ac:grpSpMkLst>
            <pc:docMk/>
            <pc:sldMk cId="3411604609" sldId="2147479201"/>
            <ac:grpSpMk id="6" creationId="{C4C8A8E7-697D-200B-70E0-538521E3F359}"/>
          </ac:grpSpMkLst>
        </pc:grpChg>
        <pc:grpChg chg="mod">
          <ac:chgData name="Thomas 'Tom' Martens" userId="35ccf0d4-9e71-4d15-bebb-7c78661c64b3" providerId="ADAL" clId="{753415FA-1CE8-2F4E-9301-EF810CF97F72}" dt="2024-11-11T20:29:29.689" v="3203" actId="1036"/>
          <ac:grpSpMkLst>
            <pc:docMk/>
            <pc:sldMk cId="3411604609" sldId="2147479201"/>
            <ac:grpSpMk id="7" creationId="{5840BAB2-E386-9235-F858-CA879E4C66D1}"/>
          </ac:grpSpMkLst>
        </pc:grpChg>
        <pc:grpChg chg="del">
          <ac:chgData name="Thomas 'Tom' Martens" userId="35ccf0d4-9e71-4d15-bebb-7c78661c64b3" providerId="ADAL" clId="{753415FA-1CE8-2F4E-9301-EF810CF97F72}" dt="2024-11-11T20:15:37.496" v="3014" actId="478"/>
          <ac:grpSpMkLst>
            <pc:docMk/>
            <pc:sldMk cId="3411604609" sldId="2147479201"/>
            <ac:grpSpMk id="8" creationId="{C73B56B0-A005-3344-3B1B-755D22320723}"/>
          </ac:grpSpMkLst>
        </pc:grpChg>
        <pc:grpChg chg="del">
          <ac:chgData name="Thomas 'Tom' Martens" userId="35ccf0d4-9e71-4d15-bebb-7c78661c64b3" providerId="ADAL" clId="{753415FA-1CE8-2F4E-9301-EF810CF97F72}" dt="2024-11-11T20:29:22.755" v="3178" actId="478"/>
          <ac:grpSpMkLst>
            <pc:docMk/>
            <pc:sldMk cId="3411604609" sldId="2147479201"/>
            <ac:grpSpMk id="11" creationId="{917EBFE2-D847-37A2-473E-B39173309C1E}"/>
          </ac:grpSpMkLst>
        </pc:grpChg>
        <pc:cxnChg chg="mod">
          <ac:chgData name="Thomas 'Tom' Martens" userId="35ccf0d4-9e71-4d15-bebb-7c78661c64b3" providerId="ADAL" clId="{753415FA-1CE8-2F4E-9301-EF810CF97F72}" dt="2024-11-11T20:15:37.496" v="3014" actId="478"/>
          <ac:cxnSpMkLst>
            <pc:docMk/>
            <pc:sldMk cId="3411604609" sldId="2147479201"/>
            <ac:cxnSpMk id="4" creationId="{7533FA00-1EE1-FF68-0374-E208757AD9FC}"/>
          </ac:cxnSpMkLst>
        </pc:cxnChg>
        <pc:cxnChg chg="mod">
          <ac:chgData name="Thomas 'Tom' Martens" userId="35ccf0d4-9e71-4d15-bebb-7c78661c64b3" providerId="ADAL" clId="{753415FA-1CE8-2F4E-9301-EF810CF97F72}" dt="2024-11-11T20:29:22.755" v="3178" actId="478"/>
          <ac:cxnSpMkLst>
            <pc:docMk/>
            <pc:sldMk cId="3411604609" sldId="2147479201"/>
            <ac:cxnSpMk id="5" creationId="{5E90DD92-FCFA-8C59-0777-065A882EAD02}"/>
          </ac:cxnSpMkLst>
        </pc:cxnChg>
        <pc:cxnChg chg="add mod">
          <ac:chgData name="Thomas 'Tom' Martens" userId="35ccf0d4-9e71-4d15-bebb-7c78661c64b3" providerId="ADAL" clId="{753415FA-1CE8-2F4E-9301-EF810CF97F72}" dt="2024-11-11T20:29:29.689" v="3203" actId="1036"/>
          <ac:cxnSpMkLst>
            <pc:docMk/>
            <pc:sldMk cId="3411604609" sldId="2147479201"/>
            <ac:cxnSpMk id="13" creationId="{0A96A480-8D60-8E11-6F15-CEE8E35DD32C}"/>
          </ac:cxnSpMkLst>
        </pc:cxnChg>
        <pc:cxnChg chg="add del mod">
          <ac:chgData name="Thomas 'Tom' Martens" userId="35ccf0d4-9e71-4d15-bebb-7c78661c64b3" providerId="ADAL" clId="{753415FA-1CE8-2F4E-9301-EF810CF97F72}" dt="2024-11-11T20:22:18.593" v="3042" actId="478"/>
          <ac:cxnSpMkLst>
            <pc:docMk/>
            <pc:sldMk cId="3411604609" sldId="2147479201"/>
            <ac:cxnSpMk id="15" creationId="{E0E77456-AAC2-6562-0667-F12BBA39B2F0}"/>
          </ac:cxnSpMkLst>
        </pc:cxnChg>
        <pc:cxnChg chg="add mod">
          <ac:chgData name="Thomas 'Tom' Martens" userId="35ccf0d4-9e71-4d15-bebb-7c78661c64b3" providerId="ADAL" clId="{753415FA-1CE8-2F4E-9301-EF810CF97F72}" dt="2024-11-11T21:33:15.239" v="3268" actId="692"/>
          <ac:cxnSpMkLst>
            <pc:docMk/>
            <pc:sldMk cId="3411604609" sldId="2147479201"/>
            <ac:cxnSpMk id="23" creationId="{6F61B83C-6BDB-9534-83E1-EB89A574BD2E}"/>
          </ac:cxnSpMkLst>
        </pc:cxnChg>
      </pc:sldChg>
      <pc:sldChg chg="addSp modSp add mod">
        <pc:chgData name="Thomas 'Tom' Martens" userId="35ccf0d4-9e71-4d15-bebb-7c78661c64b3" providerId="ADAL" clId="{753415FA-1CE8-2F4E-9301-EF810CF97F72}" dt="2024-11-11T21:09:23.459" v="3218" actId="14100"/>
        <pc:sldMkLst>
          <pc:docMk/>
          <pc:sldMk cId="1757478163" sldId="2147479202"/>
        </pc:sldMkLst>
        <pc:cxnChg chg="add mod">
          <ac:chgData name="Thomas 'Tom' Martens" userId="35ccf0d4-9e71-4d15-bebb-7c78661c64b3" providerId="ADAL" clId="{753415FA-1CE8-2F4E-9301-EF810CF97F72}" dt="2024-11-11T21:09:08.534" v="3215" actId="692"/>
          <ac:cxnSpMkLst>
            <pc:docMk/>
            <pc:sldMk cId="1757478163" sldId="2147479202"/>
            <ac:cxnSpMk id="3" creationId="{919B79CF-D6B7-025C-240F-6211F999C864}"/>
          </ac:cxnSpMkLst>
        </pc:cxnChg>
        <pc:cxnChg chg="add mod">
          <ac:chgData name="Thomas 'Tom' Martens" userId="35ccf0d4-9e71-4d15-bebb-7c78661c64b3" providerId="ADAL" clId="{753415FA-1CE8-2F4E-9301-EF810CF97F72}" dt="2024-11-11T21:09:23.459" v="3218" actId="14100"/>
          <ac:cxnSpMkLst>
            <pc:docMk/>
            <pc:sldMk cId="1757478163" sldId="2147479202"/>
            <ac:cxnSpMk id="8" creationId="{B09A7829-078F-A4DA-46D0-3A3F6B1DE1A3}"/>
          </ac:cxnSpMkLst>
        </pc:cxnChg>
        <pc:cxnChg chg="mod">
          <ac:chgData name="Thomas 'Tom' Martens" userId="35ccf0d4-9e71-4d15-bebb-7c78661c64b3" providerId="ADAL" clId="{753415FA-1CE8-2F4E-9301-EF810CF97F72}" dt="2024-11-11T21:08:42.791" v="3211" actId="692"/>
          <ac:cxnSpMkLst>
            <pc:docMk/>
            <pc:sldMk cId="1757478163" sldId="2147479202"/>
            <ac:cxnSpMk id="13" creationId="{62014473-71EF-D663-62AA-B46A3691856D}"/>
          </ac:cxnSpMkLst>
        </pc:cxnChg>
      </pc:sldChg>
      <pc:sldChg chg="add del">
        <pc:chgData name="Thomas 'Tom' Martens" userId="35ccf0d4-9e71-4d15-bebb-7c78661c64b3" providerId="ADAL" clId="{753415FA-1CE8-2F4E-9301-EF810CF97F72}" dt="2024-11-11T21:09:38.566" v="3219" actId="2696"/>
        <pc:sldMkLst>
          <pc:docMk/>
          <pc:sldMk cId="2347056932" sldId="2147479203"/>
        </pc:sldMkLst>
      </pc:sldChg>
      <pc:sldChg chg="add del">
        <pc:chgData name="Thomas 'Tom' Martens" userId="35ccf0d4-9e71-4d15-bebb-7c78661c64b3" providerId="ADAL" clId="{753415FA-1CE8-2F4E-9301-EF810CF97F72}" dt="2024-11-11T21:09:40.866" v="3220" actId="2696"/>
        <pc:sldMkLst>
          <pc:docMk/>
          <pc:sldMk cId="1577289455" sldId="2147479204"/>
        </pc:sldMkLst>
      </pc:sldChg>
      <pc:sldChg chg="addSp modSp add">
        <pc:chgData name="Thomas 'Tom' Martens" userId="35ccf0d4-9e71-4d15-bebb-7c78661c64b3" providerId="ADAL" clId="{753415FA-1CE8-2F4E-9301-EF810CF97F72}" dt="2024-11-11T20:30:40.821" v="3208"/>
        <pc:sldMkLst>
          <pc:docMk/>
          <pc:sldMk cId="4233846824" sldId="2147479205"/>
        </pc:sldMkLst>
        <pc:spChg chg="add mod">
          <ac:chgData name="Thomas 'Tom' Martens" userId="35ccf0d4-9e71-4d15-bebb-7c78661c64b3" providerId="ADAL" clId="{753415FA-1CE8-2F4E-9301-EF810CF97F72}" dt="2024-11-11T20:30:40.821" v="3208"/>
          <ac:spMkLst>
            <pc:docMk/>
            <pc:sldMk cId="4233846824" sldId="2147479205"/>
            <ac:spMk id="4" creationId="{687F222C-11BE-667D-C116-A2F9C9A7F56D}"/>
          </ac:spMkLst>
        </pc:spChg>
        <pc:picChg chg="add mod">
          <ac:chgData name="Thomas 'Tom' Martens" userId="35ccf0d4-9e71-4d15-bebb-7c78661c64b3" providerId="ADAL" clId="{753415FA-1CE8-2F4E-9301-EF810CF97F72}" dt="2024-11-11T20:30:40.821" v="3208"/>
          <ac:picMkLst>
            <pc:docMk/>
            <pc:sldMk cId="4233846824" sldId="2147479205"/>
            <ac:picMk id="3" creationId="{EB0C80AB-05BA-F3B9-AB4E-85A003F101C4}"/>
          </ac:picMkLst>
        </pc:picChg>
      </pc:sldChg>
      <pc:sldChg chg="addSp modSp add mod">
        <pc:chgData name="Thomas 'Tom' Martens" userId="35ccf0d4-9e71-4d15-bebb-7c78661c64b3" providerId="ADAL" clId="{753415FA-1CE8-2F4E-9301-EF810CF97F72}" dt="2024-11-11T21:11:14.071" v="3233" actId="14100"/>
        <pc:sldMkLst>
          <pc:docMk/>
          <pc:sldMk cId="943440262" sldId="2147479206"/>
        </pc:sldMkLst>
        <pc:grpChg chg="mod">
          <ac:chgData name="Thomas 'Tom' Martens" userId="35ccf0d4-9e71-4d15-bebb-7c78661c64b3" providerId="ADAL" clId="{753415FA-1CE8-2F4E-9301-EF810CF97F72}" dt="2024-11-11T21:11:06.055" v="3232" actId="1076"/>
          <ac:grpSpMkLst>
            <pc:docMk/>
            <pc:sldMk cId="943440262" sldId="2147479206"/>
            <ac:grpSpMk id="6" creationId="{9223F13B-C07C-8C8A-2E29-4811BC2B06AD}"/>
          </ac:grpSpMkLst>
        </pc:grpChg>
        <pc:cxnChg chg="mod">
          <ac:chgData name="Thomas 'Tom' Martens" userId="35ccf0d4-9e71-4d15-bebb-7c78661c64b3" providerId="ADAL" clId="{753415FA-1CE8-2F4E-9301-EF810CF97F72}" dt="2024-11-11T21:10:36.192" v="3224" actId="692"/>
          <ac:cxnSpMkLst>
            <pc:docMk/>
            <pc:sldMk cId="943440262" sldId="2147479206"/>
            <ac:cxnSpMk id="3" creationId="{7A3B7F1E-7DAD-D7C6-E225-425F773C7846}"/>
          </ac:cxnSpMkLst>
        </pc:cxnChg>
        <pc:cxnChg chg="add mod">
          <ac:chgData name="Thomas 'Tom' Martens" userId="35ccf0d4-9e71-4d15-bebb-7c78661c64b3" providerId="ADAL" clId="{753415FA-1CE8-2F4E-9301-EF810CF97F72}" dt="2024-11-11T21:11:06.055" v="3232" actId="1076"/>
          <ac:cxnSpMkLst>
            <pc:docMk/>
            <pc:sldMk cId="943440262" sldId="2147479206"/>
            <ac:cxnSpMk id="4" creationId="{BB9E077F-CF50-77BC-EFB7-ECB67CBA8BF3}"/>
          </ac:cxnSpMkLst>
        </pc:cxnChg>
        <pc:cxnChg chg="mod">
          <ac:chgData name="Thomas 'Tom' Martens" userId="35ccf0d4-9e71-4d15-bebb-7c78661c64b3" providerId="ADAL" clId="{753415FA-1CE8-2F4E-9301-EF810CF97F72}" dt="2024-11-11T21:11:06.055" v="3232" actId="1076"/>
          <ac:cxnSpMkLst>
            <pc:docMk/>
            <pc:sldMk cId="943440262" sldId="2147479206"/>
            <ac:cxnSpMk id="8" creationId="{2DC549BB-CCCF-3768-2893-0E6720140818}"/>
          </ac:cxnSpMkLst>
        </pc:cxnChg>
        <pc:cxnChg chg="add mod">
          <ac:chgData name="Thomas 'Tom' Martens" userId="35ccf0d4-9e71-4d15-bebb-7c78661c64b3" providerId="ADAL" clId="{753415FA-1CE8-2F4E-9301-EF810CF97F72}" dt="2024-11-11T21:11:14.071" v="3233" actId="14100"/>
          <ac:cxnSpMkLst>
            <pc:docMk/>
            <pc:sldMk cId="943440262" sldId="2147479206"/>
            <ac:cxnSpMk id="12" creationId="{25AEA359-75E6-E83B-E8DA-A2C6CE396902}"/>
          </ac:cxnSpMkLst>
        </pc:cxnChg>
        <pc:cxnChg chg="mod">
          <ac:chgData name="Thomas 'Tom' Martens" userId="35ccf0d4-9e71-4d15-bebb-7c78661c64b3" providerId="ADAL" clId="{753415FA-1CE8-2F4E-9301-EF810CF97F72}" dt="2024-11-11T21:10:22.710" v="3223" actId="692"/>
          <ac:cxnSpMkLst>
            <pc:docMk/>
            <pc:sldMk cId="943440262" sldId="2147479206"/>
            <ac:cxnSpMk id="13" creationId="{7EBD72DB-1E6F-4207-BF59-69EBFC1C6C8A}"/>
          </ac:cxnSpMkLst>
        </pc:cxnChg>
      </pc:sldChg>
      <pc:sldChg chg="addSp delSp modSp add mod">
        <pc:chgData name="Thomas 'Tom' Martens" userId="35ccf0d4-9e71-4d15-bebb-7c78661c64b3" providerId="ADAL" clId="{753415FA-1CE8-2F4E-9301-EF810CF97F72}" dt="2024-11-11T21:19:52.753" v="3263" actId="692"/>
        <pc:sldMkLst>
          <pc:docMk/>
          <pc:sldMk cId="3182443661" sldId="2147479207"/>
        </pc:sldMkLst>
        <pc:cxnChg chg="mod">
          <ac:chgData name="Thomas 'Tom' Martens" userId="35ccf0d4-9e71-4d15-bebb-7c78661c64b3" providerId="ADAL" clId="{753415FA-1CE8-2F4E-9301-EF810CF97F72}" dt="2024-11-11T21:11:34.899" v="3235" actId="692"/>
          <ac:cxnSpMkLst>
            <pc:docMk/>
            <pc:sldMk cId="3182443661" sldId="2147479207"/>
            <ac:cxnSpMk id="4" creationId="{41CE3B0A-77F3-0C18-484C-46960DAF3E49}"/>
          </ac:cxnSpMkLst>
        </pc:cxnChg>
        <pc:cxnChg chg="add mod">
          <ac:chgData name="Thomas 'Tom' Martens" userId="35ccf0d4-9e71-4d15-bebb-7c78661c64b3" providerId="ADAL" clId="{753415FA-1CE8-2F4E-9301-EF810CF97F72}" dt="2024-11-11T21:12:12.930" v="3240" actId="692"/>
          <ac:cxnSpMkLst>
            <pc:docMk/>
            <pc:sldMk cId="3182443661" sldId="2147479207"/>
            <ac:cxnSpMk id="5" creationId="{ED9803FE-E53B-A5DB-DF71-2498C74EF97C}"/>
          </ac:cxnSpMkLst>
        </pc:cxnChg>
        <pc:cxnChg chg="mod">
          <ac:chgData name="Thomas 'Tom' Martens" userId="35ccf0d4-9e71-4d15-bebb-7c78661c64b3" providerId="ADAL" clId="{753415FA-1CE8-2F4E-9301-EF810CF97F72}" dt="2024-11-11T21:11:41.510" v="3236" actId="692"/>
          <ac:cxnSpMkLst>
            <pc:docMk/>
            <pc:sldMk cId="3182443661" sldId="2147479207"/>
            <ac:cxnSpMk id="12" creationId="{F5159DEF-9672-4289-C649-18BAD681E5C7}"/>
          </ac:cxnSpMkLst>
        </pc:cxnChg>
        <pc:cxnChg chg="add del mod">
          <ac:chgData name="Thomas 'Tom' Martens" userId="35ccf0d4-9e71-4d15-bebb-7c78661c64b3" providerId="ADAL" clId="{753415FA-1CE8-2F4E-9301-EF810CF97F72}" dt="2024-11-11T21:19:15.380" v="3257" actId="478"/>
          <ac:cxnSpMkLst>
            <pc:docMk/>
            <pc:sldMk cId="3182443661" sldId="2147479207"/>
            <ac:cxnSpMk id="15" creationId="{9977AED8-205B-4312-FE82-42D78082F2F5}"/>
          </ac:cxnSpMkLst>
        </pc:cxnChg>
        <pc:cxnChg chg="add mod">
          <ac:chgData name="Thomas 'Tom' Martens" userId="35ccf0d4-9e71-4d15-bebb-7c78661c64b3" providerId="ADAL" clId="{753415FA-1CE8-2F4E-9301-EF810CF97F72}" dt="2024-11-11T21:19:52.753" v="3263" actId="692"/>
          <ac:cxnSpMkLst>
            <pc:docMk/>
            <pc:sldMk cId="3182443661" sldId="2147479207"/>
            <ac:cxnSpMk id="23" creationId="{3FAAC1EB-9E48-93D7-6472-E16068048388}"/>
          </ac:cxnSpMkLst>
        </pc:cxnChg>
      </pc:sldChg>
      <pc:sldChg chg="addSp modSp add mod">
        <pc:chgData name="Thomas 'Tom' Martens" userId="35ccf0d4-9e71-4d15-bebb-7c78661c64b3" providerId="ADAL" clId="{753415FA-1CE8-2F4E-9301-EF810CF97F72}" dt="2024-11-11T21:14:28.131" v="3256" actId="14100"/>
        <pc:sldMkLst>
          <pc:docMk/>
          <pc:sldMk cId="3641785637" sldId="2147479208"/>
        </pc:sldMkLst>
        <pc:cxnChg chg="mod">
          <ac:chgData name="Thomas 'Tom' Martens" userId="35ccf0d4-9e71-4d15-bebb-7c78661c64b3" providerId="ADAL" clId="{753415FA-1CE8-2F4E-9301-EF810CF97F72}" dt="2024-11-11T21:13:54.198" v="3253" actId="692"/>
          <ac:cxnSpMkLst>
            <pc:docMk/>
            <pc:sldMk cId="3641785637" sldId="2147479208"/>
            <ac:cxnSpMk id="5" creationId="{016D6A29-20B6-8B28-DD08-4A8E8E6D9152}"/>
          </ac:cxnSpMkLst>
        </pc:cxnChg>
        <pc:cxnChg chg="add mod">
          <ac:chgData name="Thomas 'Tom' Martens" userId="35ccf0d4-9e71-4d15-bebb-7c78661c64b3" providerId="ADAL" clId="{753415FA-1CE8-2F4E-9301-EF810CF97F72}" dt="2024-11-11T21:14:28.131" v="3256" actId="14100"/>
          <ac:cxnSpMkLst>
            <pc:docMk/>
            <pc:sldMk cId="3641785637" sldId="2147479208"/>
            <ac:cxnSpMk id="14" creationId="{403B17C2-FCE9-7D7A-8D36-AA5D4447C415}"/>
          </ac:cxnSpMkLst>
        </pc:cxnChg>
        <pc:cxnChg chg="mod">
          <ac:chgData name="Thomas 'Tom' Martens" userId="35ccf0d4-9e71-4d15-bebb-7c78661c64b3" providerId="ADAL" clId="{753415FA-1CE8-2F4E-9301-EF810CF97F72}" dt="2024-11-11T21:14:12.307" v="3254" actId="692"/>
          <ac:cxnSpMkLst>
            <pc:docMk/>
            <pc:sldMk cId="3641785637" sldId="2147479208"/>
            <ac:cxnSpMk id="15" creationId="{816B77C5-DE53-6FF0-B58F-4735F832132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12.11.24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B8CDE-7D0D-CF7D-230A-F2498286E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7BC0A-0D31-71F8-954F-AE7E749C73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95E06-CCDA-C5D7-5A59-8F92C360F30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75BF0406-208A-F0AF-8052-35393A514BBA}"/>
              </a:ext>
            </a:extLst>
          </p:cNvPr>
          <p:cNvSpPr>
            <a:spLocks noGrp="1"/>
          </p:cNvSpPr>
          <p:nvPr>
            <p:ph type="sldNum" sz="quarter" idx="5"/>
          </p:nvPr>
        </p:nvSpPr>
        <p:spPr/>
        <p:txBody>
          <a:bodyPr/>
          <a:lstStyle/>
          <a:p>
            <a:fld id="{64C49F01-070F-4DA7-B670-FE81658F4AD1}" type="slidenum">
              <a:rPr lang="de-DE" smtClean="0"/>
              <a:t>20</a:t>
            </a:fld>
            <a:endParaRPr lang="de-DE"/>
          </a:p>
        </p:txBody>
      </p:sp>
    </p:spTree>
    <p:extLst>
      <p:ext uri="{BB962C8B-B14F-4D97-AF65-F5344CB8AC3E}">
        <p14:creationId xmlns:p14="http://schemas.microsoft.com/office/powerpoint/2010/main" val="41600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88E12-81E9-78B1-0C98-E939FF64D3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7ACD5-B9A4-F565-4DE6-745069273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508524-3064-43F4-30EF-DBD4A63BAB2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05C87E8D-3E6D-EC40-A612-43EEF73831E6}"/>
              </a:ext>
            </a:extLst>
          </p:cNvPr>
          <p:cNvSpPr>
            <a:spLocks noGrp="1"/>
          </p:cNvSpPr>
          <p:nvPr>
            <p:ph type="sldNum" sz="quarter" idx="5"/>
          </p:nvPr>
        </p:nvSpPr>
        <p:spPr/>
        <p:txBody>
          <a:bodyPr/>
          <a:lstStyle/>
          <a:p>
            <a:fld id="{64C49F01-070F-4DA7-B670-FE81658F4AD1}" type="slidenum">
              <a:rPr lang="de-DE" smtClean="0"/>
              <a:t>21</a:t>
            </a:fld>
            <a:endParaRPr lang="de-DE"/>
          </a:p>
        </p:txBody>
      </p:sp>
    </p:spTree>
    <p:extLst>
      <p:ext uri="{BB962C8B-B14F-4D97-AF65-F5344CB8AC3E}">
        <p14:creationId xmlns:p14="http://schemas.microsoft.com/office/powerpoint/2010/main" val="2729552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60FAD-0EBA-D588-621E-9B36FBEF5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7B180-5794-F7EB-AD8A-329B2BBB2A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2A6B15-4B75-2716-F062-C23A7E293D7C}"/>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FA2A90E9-6EDB-DC33-240E-9E41D615BD86}"/>
              </a:ext>
            </a:extLst>
          </p:cNvPr>
          <p:cNvSpPr>
            <a:spLocks noGrp="1"/>
          </p:cNvSpPr>
          <p:nvPr>
            <p:ph type="sldNum" sz="quarter" idx="5"/>
          </p:nvPr>
        </p:nvSpPr>
        <p:spPr/>
        <p:txBody>
          <a:bodyPr/>
          <a:lstStyle/>
          <a:p>
            <a:fld id="{64C49F01-070F-4DA7-B670-FE81658F4AD1}" type="slidenum">
              <a:rPr lang="de-DE" smtClean="0"/>
              <a:t>23</a:t>
            </a:fld>
            <a:endParaRPr lang="de-DE"/>
          </a:p>
        </p:txBody>
      </p:sp>
    </p:spTree>
    <p:extLst>
      <p:ext uri="{BB962C8B-B14F-4D97-AF65-F5344CB8AC3E}">
        <p14:creationId xmlns:p14="http://schemas.microsoft.com/office/powerpoint/2010/main" val="2929159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FDA5-482C-55E9-C01C-DB0D3FE5E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12B8E-C902-5BA8-11A2-22F068544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64DB4-5BD9-5AC9-6B51-75D3EA6A431D}"/>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DE9FE7C-9847-5474-ED66-DE21BE98B5E3}"/>
              </a:ext>
            </a:extLst>
          </p:cNvPr>
          <p:cNvSpPr>
            <a:spLocks noGrp="1"/>
          </p:cNvSpPr>
          <p:nvPr>
            <p:ph type="sldNum" sz="quarter" idx="5"/>
          </p:nvPr>
        </p:nvSpPr>
        <p:spPr/>
        <p:txBody>
          <a:bodyPr/>
          <a:lstStyle/>
          <a:p>
            <a:fld id="{64C49F01-070F-4DA7-B670-FE81658F4AD1}" type="slidenum">
              <a:rPr lang="de-DE" smtClean="0"/>
              <a:t>24</a:t>
            </a:fld>
            <a:endParaRPr lang="de-DE"/>
          </a:p>
        </p:txBody>
      </p:sp>
    </p:spTree>
    <p:extLst>
      <p:ext uri="{BB962C8B-B14F-4D97-AF65-F5344CB8AC3E}">
        <p14:creationId xmlns:p14="http://schemas.microsoft.com/office/powerpoint/2010/main" val="1644914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C468-6DF7-F43A-BB5B-7CE9C9300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EA79CE-D609-2258-1DA3-E148FE424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849225-5BD1-2ABE-3F77-CE246BD293B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53F927D9-A189-AC2E-722E-42225E061845}"/>
              </a:ext>
            </a:extLst>
          </p:cNvPr>
          <p:cNvSpPr>
            <a:spLocks noGrp="1"/>
          </p:cNvSpPr>
          <p:nvPr>
            <p:ph type="sldNum" sz="quarter" idx="5"/>
          </p:nvPr>
        </p:nvSpPr>
        <p:spPr/>
        <p:txBody>
          <a:bodyPr/>
          <a:lstStyle/>
          <a:p>
            <a:fld id="{64C49F01-070F-4DA7-B670-FE81658F4AD1}" type="slidenum">
              <a:rPr lang="de-DE" smtClean="0"/>
              <a:t>25</a:t>
            </a:fld>
            <a:endParaRPr lang="de-DE"/>
          </a:p>
        </p:txBody>
      </p:sp>
    </p:spTree>
    <p:extLst>
      <p:ext uri="{BB962C8B-B14F-4D97-AF65-F5344CB8AC3E}">
        <p14:creationId xmlns:p14="http://schemas.microsoft.com/office/powerpoint/2010/main" val="3535264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896F-D5A2-1DE3-7DD0-0FC6ED237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B7F32-513C-9E87-11F7-EFF420EE2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C44BD-EB45-BFC0-C67C-7D2D0184A60D}"/>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8D32AC9B-0B9C-AF28-CBA6-57A048013132}"/>
              </a:ext>
            </a:extLst>
          </p:cNvPr>
          <p:cNvSpPr>
            <a:spLocks noGrp="1"/>
          </p:cNvSpPr>
          <p:nvPr>
            <p:ph type="sldNum" sz="quarter" idx="5"/>
          </p:nvPr>
        </p:nvSpPr>
        <p:spPr/>
        <p:txBody>
          <a:bodyPr/>
          <a:lstStyle/>
          <a:p>
            <a:fld id="{64C49F01-070F-4DA7-B670-FE81658F4AD1}" type="slidenum">
              <a:rPr lang="de-DE" smtClean="0"/>
              <a:t>26</a:t>
            </a:fld>
            <a:endParaRPr lang="de-DE"/>
          </a:p>
        </p:txBody>
      </p:sp>
    </p:spTree>
    <p:extLst>
      <p:ext uri="{BB962C8B-B14F-4D97-AF65-F5344CB8AC3E}">
        <p14:creationId xmlns:p14="http://schemas.microsoft.com/office/powerpoint/2010/main" val="3215989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81A99-FC53-142F-D690-2EE5E3F467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2294F-99B0-06AC-C676-96EF016A3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42CE2-D159-BE55-4CE7-83A559ED6A2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7218E067-A8BD-4C00-0CBE-D2E1DCFFD5E7}"/>
              </a:ext>
            </a:extLst>
          </p:cNvPr>
          <p:cNvSpPr>
            <a:spLocks noGrp="1"/>
          </p:cNvSpPr>
          <p:nvPr>
            <p:ph type="sldNum" sz="quarter" idx="5"/>
          </p:nvPr>
        </p:nvSpPr>
        <p:spPr/>
        <p:txBody>
          <a:bodyPr/>
          <a:lstStyle/>
          <a:p>
            <a:fld id="{64C49F01-070F-4DA7-B670-FE81658F4AD1}" type="slidenum">
              <a:rPr lang="de-DE" smtClean="0"/>
              <a:t>27</a:t>
            </a:fld>
            <a:endParaRPr lang="de-DE"/>
          </a:p>
        </p:txBody>
      </p:sp>
    </p:spTree>
    <p:extLst>
      <p:ext uri="{BB962C8B-B14F-4D97-AF65-F5344CB8AC3E}">
        <p14:creationId xmlns:p14="http://schemas.microsoft.com/office/powerpoint/2010/main" val="2386120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2C19C-592C-20AA-24C0-0F21AF1E9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730E5-17F8-D85D-5E0B-B72444E211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D3331-103B-1D5A-5725-B6ACDB6352D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F9F2CCE0-691F-707D-0FCF-6F8512724564}"/>
              </a:ext>
            </a:extLst>
          </p:cNvPr>
          <p:cNvSpPr>
            <a:spLocks noGrp="1"/>
          </p:cNvSpPr>
          <p:nvPr>
            <p:ph type="sldNum" sz="quarter" idx="5"/>
          </p:nvPr>
        </p:nvSpPr>
        <p:spPr/>
        <p:txBody>
          <a:bodyPr/>
          <a:lstStyle/>
          <a:p>
            <a:fld id="{64C49F01-070F-4DA7-B670-FE81658F4AD1}" type="slidenum">
              <a:rPr lang="de-DE" smtClean="0"/>
              <a:t>28</a:t>
            </a:fld>
            <a:endParaRPr lang="de-DE"/>
          </a:p>
        </p:txBody>
      </p:sp>
    </p:spTree>
    <p:extLst>
      <p:ext uri="{BB962C8B-B14F-4D97-AF65-F5344CB8AC3E}">
        <p14:creationId xmlns:p14="http://schemas.microsoft.com/office/powerpoint/2010/main" val="3648427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550D-6B6A-41CD-448C-A3A39B70D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26B32-7D31-1368-C0C1-027D06B2BF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1CA15-B9DE-B891-3950-6B2A1D14C322}"/>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65105E4F-CE18-C4D4-07B8-E96137C39FD6}"/>
              </a:ext>
            </a:extLst>
          </p:cNvPr>
          <p:cNvSpPr>
            <a:spLocks noGrp="1"/>
          </p:cNvSpPr>
          <p:nvPr>
            <p:ph type="sldNum" sz="quarter" idx="5"/>
          </p:nvPr>
        </p:nvSpPr>
        <p:spPr/>
        <p:txBody>
          <a:bodyPr/>
          <a:lstStyle/>
          <a:p>
            <a:fld id="{64C49F01-070F-4DA7-B670-FE81658F4AD1}" type="slidenum">
              <a:rPr lang="de-DE" smtClean="0"/>
              <a:t>29</a:t>
            </a:fld>
            <a:endParaRPr lang="de-DE"/>
          </a:p>
        </p:txBody>
      </p:sp>
    </p:spTree>
    <p:extLst>
      <p:ext uri="{BB962C8B-B14F-4D97-AF65-F5344CB8AC3E}">
        <p14:creationId xmlns:p14="http://schemas.microsoft.com/office/powerpoint/2010/main" val="163237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5108C-9241-4F28-512E-8EE82A6EF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74C31E-27C7-041F-72C7-6C9ACDD7CF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6F1F0-E60B-5780-71DC-83459F09B3D4}"/>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766EE4D3-14E3-484F-646A-981AD1091CF6}"/>
              </a:ext>
            </a:extLst>
          </p:cNvPr>
          <p:cNvSpPr>
            <a:spLocks noGrp="1"/>
          </p:cNvSpPr>
          <p:nvPr>
            <p:ph type="sldNum" sz="quarter" idx="5"/>
          </p:nvPr>
        </p:nvSpPr>
        <p:spPr/>
        <p:txBody>
          <a:bodyPr/>
          <a:lstStyle/>
          <a:p>
            <a:fld id="{64C49F01-070F-4DA7-B670-FE81658F4AD1}" type="slidenum">
              <a:rPr lang="de-DE" smtClean="0"/>
              <a:t>30</a:t>
            </a:fld>
            <a:endParaRPr lang="de-DE"/>
          </a:p>
        </p:txBody>
      </p:sp>
    </p:spTree>
    <p:extLst>
      <p:ext uri="{BB962C8B-B14F-4D97-AF65-F5344CB8AC3E}">
        <p14:creationId xmlns:p14="http://schemas.microsoft.com/office/powerpoint/2010/main" val="398202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that for every Trident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99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90A43-3D1E-BDAF-5569-7F569A3A88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3F9BA-521B-092E-5C61-D8C260DA7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99E9C-1441-BF0E-CD36-E3929E6F6A2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6E3863D-06B6-8B1A-BBD6-8C363D8E3D4A}"/>
              </a:ext>
            </a:extLst>
          </p:cNvPr>
          <p:cNvSpPr>
            <a:spLocks noGrp="1"/>
          </p:cNvSpPr>
          <p:nvPr>
            <p:ph type="sldNum" sz="quarter" idx="5"/>
          </p:nvPr>
        </p:nvSpPr>
        <p:spPr/>
        <p:txBody>
          <a:bodyPr/>
          <a:lstStyle/>
          <a:p>
            <a:fld id="{64C49F01-070F-4DA7-B670-FE81658F4AD1}" type="slidenum">
              <a:rPr lang="de-DE" smtClean="0"/>
              <a:t>31</a:t>
            </a:fld>
            <a:endParaRPr lang="de-DE"/>
          </a:p>
        </p:txBody>
      </p:sp>
    </p:spTree>
    <p:extLst>
      <p:ext uri="{BB962C8B-B14F-4D97-AF65-F5344CB8AC3E}">
        <p14:creationId xmlns:p14="http://schemas.microsoft.com/office/powerpoint/2010/main" val="1762327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dirty="0"/>
              <a:t>Moving data across medallion layers refines, organizes, and prepares it for downstream data activities. Within Fabric's </a:t>
            </a:r>
            <a:r>
              <a:rPr dirty="0" err="1"/>
              <a:t>lakehouse</a:t>
            </a:r>
            <a:r>
              <a:rPr dirty="0"/>
              <a:t>, there's more than one way to move data between layers, ensuring that you can choose the method that works for your team.</a:t>
            </a:r>
          </a:p>
          <a:p>
            <a:endParaRPr dirty="0"/>
          </a:p>
          <a:p>
            <a:pPr>
              <a:spcBef>
                <a:spcPct val="43750"/>
              </a:spcBef>
              <a:spcAft>
                <a:spcPct val="43750"/>
              </a:spcAft>
            </a:pPr>
            <a:r>
              <a:rPr dirty="0"/>
              <a:t>There are a few things to consider when deciding how to move and transform data across layers.</a:t>
            </a:r>
          </a:p>
          <a:p>
            <a:endParaRPr dirty="0"/>
          </a:p>
          <a:p>
            <a:r>
              <a:rPr dirty="0"/>
              <a:t>How much data are you working with?</a:t>
            </a:r>
          </a:p>
          <a:p>
            <a:endParaRPr dirty="0"/>
          </a:p>
          <a:p>
            <a:r>
              <a:rPr dirty="0"/>
              <a:t>How complex are the transformations you need to make?</a:t>
            </a:r>
          </a:p>
          <a:p>
            <a:endParaRPr dirty="0"/>
          </a:p>
          <a:p>
            <a:r>
              <a:rPr dirty="0"/>
              <a:t>How often will you need to move data between layers?</a:t>
            </a:r>
          </a:p>
          <a:p>
            <a:endParaRPr dirty="0"/>
          </a:p>
          <a:p>
            <a:r>
              <a:rPr dirty="0"/>
              <a:t>What tools are you most comfortable with?</a:t>
            </a:r>
          </a:p>
          <a:p>
            <a:endParaRPr dirty="0"/>
          </a:p>
          <a:p>
            <a:pPr>
              <a:spcBef>
                <a:spcPct val="43750"/>
              </a:spcBef>
              <a:spcAft>
                <a:spcPct val="43750"/>
              </a:spcAft>
            </a:pPr>
            <a:r>
              <a:rPr dirty="0"/>
              <a:t>Understanding the difference between data transformation and data orchestration helps you select the right tools for the job within Fabric.</a:t>
            </a:r>
          </a:p>
          <a:p>
            <a:endParaRPr dirty="0"/>
          </a:p>
          <a:p>
            <a:pPr>
              <a:spcBef>
                <a:spcPct val="43750"/>
              </a:spcBef>
              <a:spcAft>
                <a:spcPct val="43750"/>
              </a:spcAft>
            </a:pPr>
            <a:r>
              <a:rPr i="1" dirty="0"/>
              <a:t>Data transformation</a:t>
            </a:r>
            <a:r>
              <a:rPr dirty="0"/>
              <a:t> involves altering the structure or content of data to meet specific requirements. Tools for data transformation in Fabric include Dataflows (Gen2) and notebooks. Dataflows are a great option for smaller datasets and simple transformations. Notebooks are a better option for larger datasets and more complex transformations. Notebooks also allow you to save your transformed data as a managed Delta table in the </a:t>
            </a:r>
            <a:r>
              <a:rPr dirty="0" err="1"/>
              <a:t>lakehouse</a:t>
            </a:r>
            <a:r>
              <a:rPr dirty="0"/>
              <a:t>, ready for reporting. </a:t>
            </a:r>
          </a:p>
          <a:p>
            <a:endParaRPr dirty="0"/>
          </a:p>
          <a:p>
            <a:pPr>
              <a:spcBef>
                <a:spcPct val="43750"/>
              </a:spcBef>
              <a:spcAft>
                <a:spcPct val="43750"/>
              </a:spcAft>
            </a:pPr>
            <a:r>
              <a:rPr i="1" dirty="0"/>
              <a:t>Data orchestration</a:t>
            </a:r>
            <a:r>
              <a:rPr dirty="0"/>
              <a:t> refers to the coordination and management of multiple data-related processes, ensuring they work together to achieve a desired outcome. The primary tool for data orchestration in Fabric is </a:t>
            </a:r>
            <a:r>
              <a:rPr i="1" dirty="0"/>
              <a:t>pipelines</a:t>
            </a:r>
            <a:r>
              <a:rPr dirty="0"/>
              <a:t>. A pipeline is a series of steps that move data from one place to another, in this case, from one layer of the medallion architecture to the next. Pipelines can be automated to run on a schedule or triggered by an event.</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thinking that your organization can’t have just one lake because you are in multiple countries, and you have requirements that data must reside in those countries. OneLake covers this this by spanning the globe as well. Different workspace can reside in different regions. This means that any data in those workspaces will also reside in those countries. OneLake is built on top of Azure Data Lake Store gen2.  Under the covers, it may use multiple storage accounts in different regions however, OneLake will virtualize them into one logical lake.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30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business groups are now able to work independently within the same data lake without the overhead of managing different storage resources. They are already able to implement the popular data mesh pattern more efficiently than they could before. OneLake takes this even further with the introduction of domains as a first-class concept. A single business domain may have multiple workspaces as workspaces tend to align with specific projects or teams.</a:t>
            </a:r>
          </a:p>
          <a:p>
            <a:endParaRPr lang="en-US" dirty="0"/>
          </a:p>
          <a:p>
            <a:r>
              <a:rPr lang="en-US" dirty="0"/>
              <a:t>A domain is a way of logically grouping together all the data in and organization that is relevant to an area or field.</a:t>
            </a:r>
          </a:p>
          <a:p>
            <a:endParaRPr lang="en-US" dirty="0"/>
          </a:p>
          <a:p>
            <a:r>
              <a:rPr lang="en-US" dirty="0"/>
              <a:t>Domains are defined with domain admins and contributors who can logically group together workspaces under those domains.. </a:t>
            </a:r>
          </a:p>
          <a:p>
            <a:endParaRPr lang="en-US" dirty="0"/>
          </a:p>
          <a:p>
            <a:r>
              <a:rPr lang="en-US" dirty="0"/>
              <a:t>Domains provide a management boundary between tenant and workspace enabling admins to have more granular control over multiple workspaces.</a:t>
            </a:r>
          </a:p>
          <a:p>
            <a:endParaRPr lang="en-US" dirty="0"/>
          </a:p>
          <a:p>
            <a:r>
              <a:rPr lang="en-US" dirty="0"/>
              <a:t>As you will see later, domains also simplify discovery and consumption of data across the entire organization. Now that we are making it so easy for different parts of the organization to work on the same data lake without going through a central gatekeeper, you might be thinking that you want to block certain users from adding to the lake. If anyone can add to the data lake, then these can quickly become data swamps with data from official sources mixed with data from unofficial sources. The problem with blocking users from OneLake, is that they will just create another data lake somewhere else. When they do that, you will have no idea if that data is properly governed or even how it is being used. If they add their data to OneLake, it will be automatically governed and still under the control of the admins who will start to get more and more insights on how that data is being used.</a:t>
            </a:r>
          </a:p>
          <a:p>
            <a:endParaRPr lang="en-US" dirty="0"/>
          </a:p>
          <a:p>
            <a:r>
              <a:rPr lang="en-US" dirty="0"/>
              <a:t>You can avoid data swamps in OneLake through data endorsements. Domain owners can officially certify data or recommend data so that the important data rises to the surface while the rest sinks to the bottom.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278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 bronze or raw layer of the medallion architecture is the first layer of the lakehouse. It's the landing zone for all data, whether it's structured, semi-structured, or unstructured. The data is stored in its original format, and no changes are made to it.</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The silver or validated layer is the second layer of the </a:t>
            </a:r>
            <a:r>
              <a:rPr dirty="0" err="1"/>
              <a:t>lakehouse</a:t>
            </a:r>
            <a:r>
              <a:rPr dirty="0"/>
              <a:t>. It's where you'll validate and refine your data. Typical activities in the silver layer include combining and merging data and enforcing data validation rules like removing nulls and deduplicating. The silver layer can be thought of as a central repository across an organization or team, where data is stored in a consistent format and can be accessed by multiple teams. In the silver layer you're cleaning your data enough so that everything is in one place and ready to be refined and modeled in the gold layer.</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 gold or enriched layer is the third layer of the lakehouse. In the gold layer, data undergoes further refinement to align with specific business and analytics needs. This could involve aggregating data to a particular granularity, such as daily or hourly, or enriching it with external information. Once the data reaches the gold stage, it becomes ready for use by downstream teams, including analytics, data science, or MLOps.</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Depending on your organization's specific use case, you may have a need for more layers. For example, you might have an additional "raw" layer for landing data in a specific format before it's transformed into the bronze layer. Or you might have a "platinum" layer for data that's been further refined and enriched for a specific use case. Regardless of the names and number of layers, the medallion architecture is flexible and can be tailored to meet your organization's particular requirements.</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12.11.24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12.11.24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12.11.24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pic>
        <p:nvPicPr>
          <p:cNvPr id="26" name="Grafik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29581" y="648697"/>
            <a:ext cx="396514" cy="396444"/>
          </a:xfrm>
          <a:prstGeom prst="rect">
            <a:avLst/>
          </a:prstGeom>
        </p:spPr>
      </p:pic>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0416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12.11.24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pPr/>
              <a:t>‹#›</a:t>
            </a:fld>
            <a:endParaRPr lang="de-DE"/>
          </a:p>
        </p:txBody>
      </p:sp>
    </p:spTree>
    <p:extLst>
      <p:ext uri="{BB962C8B-B14F-4D97-AF65-F5344CB8AC3E}">
        <p14:creationId xmlns:p14="http://schemas.microsoft.com/office/powerpoint/2010/main" val="378974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12.11.24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12.11.24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12.11.24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12.11.24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12.11.24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12.11.24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12.11.24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12.11.24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A1F40A6-DE98-499A-8122-D6567B6431F0}" type="slidenum">
              <a:rPr lang="de-DE" smtClean="0"/>
              <a:pPr/>
              <a:t>‹#›</a:t>
            </a:fld>
            <a:endParaRPr lang="de-DE"/>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sv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1.sv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5.svg"/><Relationship Id="rId9" Type="http://schemas.openxmlformats.org/officeDocument/2006/relationships/image" Target="../media/image43.sv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8.svg"/><Relationship Id="rId4" Type="http://schemas.openxmlformats.org/officeDocument/2006/relationships/image" Target="../media/image14.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8.svg"/><Relationship Id="rId4" Type="http://schemas.openxmlformats.org/officeDocument/2006/relationships/image" Target="../media/image14.sv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12.xml"/><Relationship Id="rId16"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s/_rels/slide2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9.png"/><Relationship Id="rId18" Type="http://schemas.openxmlformats.org/officeDocument/2006/relationships/image" Target="../media/image58.svg"/><Relationship Id="rId3" Type="http://schemas.openxmlformats.org/officeDocument/2006/relationships/image" Target="../media/image13.png"/><Relationship Id="rId7" Type="http://schemas.openxmlformats.org/officeDocument/2006/relationships/image" Target="../media/image55.png"/><Relationship Id="rId12" Type="http://schemas.openxmlformats.org/officeDocument/2006/relationships/image" Target="../media/image66.sv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62.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65.png"/><Relationship Id="rId5" Type="http://schemas.openxmlformats.org/officeDocument/2006/relationships/image" Target="../media/image9.png"/><Relationship Id="rId15" Type="http://schemas.openxmlformats.org/officeDocument/2006/relationships/image" Target="../media/image61.png"/><Relationship Id="rId10" Type="http://schemas.openxmlformats.org/officeDocument/2006/relationships/image" Target="../media/image64.svg"/><Relationship Id="rId19" Type="http://schemas.openxmlformats.org/officeDocument/2006/relationships/image" Target="../media/image67.png"/><Relationship Id="rId4" Type="http://schemas.openxmlformats.org/officeDocument/2006/relationships/image" Target="../media/image14.svg"/><Relationship Id="rId9" Type="http://schemas.openxmlformats.org/officeDocument/2006/relationships/image" Target="../media/image63.png"/><Relationship Id="rId14" Type="http://schemas.openxmlformats.org/officeDocument/2006/relationships/image" Target="../media/image60.svg"/></Relationships>
</file>

<file path=ppt/slides/_rels/slide26.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9.png"/><Relationship Id="rId18" Type="http://schemas.openxmlformats.org/officeDocument/2006/relationships/image" Target="../media/image58.svg"/><Relationship Id="rId3" Type="http://schemas.openxmlformats.org/officeDocument/2006/relationships/image" Target="../media/image13.png"/><Relationship Id="rId7" Type="http://schemas.openxmlformats.org/officeDocument/2006/relationships/image" Target="../media/image55.png"/><Relationship Id="rId12" Type="http://schemas.openxmlformats.org/officeDocument/2006/relationships/image" Target="../media/image66.svg"/><Relationship Id="rId17" Type="http://schemas.openxmlformats.org/officeDocument/2006/relationships/image" Target="../media/image57.png"/><Relationship Id="rId2" Type="http://schemas.openxmlformats.org/officeDocument/2006/relationships/notesSlide" Target="../notesSlides/notesSlide15.xml"/><Relationship Id="rId16" Type="http://schemas.openxmlformats.org/officeDocument/2006/relationships/image" Target="../media/image62.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65.png"/><Relationship Id="rId5" Type="http://schemas.openxmlformats.org/officeDocument/2006/relationships/image" Target="../media/image9.png"/><Relationship Id="rId15" Type="http://schemas.openxmlformats.org/officeDocument/2006/relationships/image" Target="../media/image61.png"/><Relationship Id="rId10" Type="http://schemas.openxmlformats.org/officeDocument/2006/relationships/image" Target="../media/image64.svg"/><Relationship Id="rId19" Type="http://schemas.openxmlformats.org/officeDocument/2006/relationships/image" Target="../media/image67.png"/><Relationship Id="rId4" Type="http://schemas.openxmlformats.org/officeDocument/2006/relationships/image" Target="../media/image14.svg"/><Relationship Id="rId9" Type="http://schemas.openxmlformats.org/officeDocument/2006/relationships/image" Target="../media/image63.png"/><Relationship Id="rId14" Type="http://schemas.openxmlformats.org/officeDocument/2006/relationships/image" Target="../media/image60.svg"/></Relationships>
</file>

<file path=ppt/slides/_rels/slide2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9.png"/><Relationship Id="rId18" Type="http://schemas.openxmlformats.org/officeDocument/2006/relationships/image" Target="../media/image58.svg"/><Relationship Id="rId3" Type="http://schemas.openxmlformats.org/officeDocument/2006/relationships/image" Target="../media/image13.png"/><Relationship Id="rId7" Type="http://schemas.openxmlformats.org/officeDocument/2006/relationships/image" Target="../media/image55.png"/><Relationship Id="rId12" Type="http://schemas.openxmlformats.org/officeDocument/2006/relationships/image" Target="../media/image66.sv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62.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65.png"/><Relationship Id="rId5" Type="http://schemas.openxmlformats.org/officeDocument/2006/relationships/image" Target="../media/image9.png"/><Relationship Id="rId15" Type="http://schemas.openxmlformats.org/officeDocument/2006/relationships/image" Target="../media/image61.png"/><Relationship Id="rId10" Type="http://schemas.openxmlformats.org/officeDocument/2006/relationships/image" Target="../media/image64.svg"/><Relationship Id="rId19" Type="http://schemas.openxmlformats.org/officeDocument/2006/relationships/image" Target="../media/image67.png"/><Relationship Id="rId4" Type="http://schemas.openxmlformats.org/officeDocument/2006/relationships/image" Target="../media/image14.svg"/><Relationship Id="rId9" Type="http://schemas.openxmlformats.org/officeDocument/2006/relationships/image" Target="../media/image63.png"/><Relationship Id="rId14" Type="http://schemas.openxmlformats.org/officeDocument/2006/relationships/image" Target="../media/image60.svg"/></Relationships>
</file>

<file path=ppt/slides/_rels/slide2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9.png"/><Relationship Id="rId18" Type="http://schemas.openxmlformats.org/officeDocument/2006/relationships/image" Target="../media/image58.svg"/><Relationship Id="rId3" Type="http://schemas.openxmlformats.org/officeDocument/2006/relationships/image" Target="../media/image13.png"/><Relationship Id="rId7" Type="http://schemas.openxmlformats.org/officeDocument/2006/relationships/image" Target="../media/image55.png"/><Relationship Id="rId12" Type="http://schemas.openxmlformats.org/officeDocument/2006/relationships/image" Target="../media/image66.svg"/><Relationship Id="rId17" Type="http://schemas.openxmlformats.org/officeDocument/2006/relationships/image" Target="../media/image57.png"/><Relationship Id="rId2" Type="http://schemas.openxmlformats.org/officeDocument/2006/relationships/notesSlide" Target="../notesSlides/notesSlide17.xml"/><Relationship Id="rId16" Type="http://schemas.openxmlformats.org/officeDocument/2006/relationships/image" Target="../media/image62.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65.png"/><Relationship Id="rId5" Type="http://schemas.openxmlformats.org/officeDocument/2006/relationships/image" Target="../media/image9.png"/><Relationship Id="rId15" Type="http://schemas.openxmlformats.org/officeDocument/2006/relationships/image" Target="../media/image61.png"/><Relationship Id="rId10" Type="http://schemas.openxmlformats.org/officeDocument/2006/relationships/image" Target="../media/image64.svg"/><Relationship Id="rId19" Type="http://schemas.openxmlformats.org/officeDocument/2006/relationships/image" Target="../media/image67.png"/><Relationship Id="rId4" Type="http://schemas.openxmlformats.org/officeDocument/2006/relationships/image" Target="../media/image14.svg"/><Relationship Id="rId9" Type="http://schemas.openxmlformats.org/officeDocument/2006/relationships/image" Target="../media/image63.png"/><Relationship Id="rId14" Type="http://schemas.openxmlformats.org/officeDocument/2006/relationships/image" Target="../media/image60.svg"/></Relationships>
</file>

<file path=ppt/slides/_rels/slide29.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9.png"/><Relationship Id="rId18" Type="http://schemas.openxmlformats.org/officeDocument/2006/relationships/image" Target="../media/image58.svg"/><Relationship Id="rId3" Type="http://schemas.openxmlformats.org/officeDocument/2006/relationships/image" Target="../media/image13.png"/><Relationship Id="rId7" Type="http://schemas.openxmlformats.org/officeDocument/2006/relationships/image" Target="../media/image55.png"/><Relationship Id="rId12" Type="http://schemas.openxmlformats.org/officeDocument/2006/relationships/image" Target="../media/image66.sv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62.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65.png"/><Relationship Id="rId5" Type="http://schemas.openxmlformats.org/officeDocument/2006/relationships/image" Target="../media/image9.png"/><Relationship Id="rId15" Type="http://schemas.openxmlformats.org/officeDocument/2006/relationships/image" Target="../media/image61.png"/><Relationship Id="rId10" Type="http://schemas.openxmlformats.org/officeDocument/2006/relationships/image" Target="../media/image64.svg"/><Relationship Id="rId19" Type="http://schemas.openxmlformats.org/officeDocument/2006/relationships/image" Target="../media/image67.png"/><Relationship Id="rId4" Type="http://schemas.openxmlformats.org/officeDocument/2006/relationships/image" Target="../media/image14.svg"/><Relationship Id="rId9" Type="http://schemas.openxmlformats.org/officeDocument/2006/relationships/image" Target="../media/image63.png"/><Relationship Id="rId14" Type="http://schemas.openxmlformats.org/officeDocument/2006/relationships/image" Target="../media/image60.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9.png"/><Relationship Id="rId18" Type="http://schemas.openxmlformats.org/officeDocument/2006/relationships/image" Target="../media/image58.svg"/><Relationship Id="rId3" Type="http://schemas.openxmlformats.org/officeDocument/2006/relationships/image" Target="../media/image13.png"/><Relationship Id="rId7" Type="http://schemas.openxmlformats.org/officeDocument/2006/relationships/image" Target="../media/image55.png"/><Relationship Id="rId12" Type="http://schemas.openxmlformats.org/officeDocument/2006/relationships/image" Target="../media/image66.svg"/><Relationship Id="rId17" Type="http://schemas.openxmlformats.org/officeDocument/2006/relationships/image" Target="../media/image57.png"/><Relationship Id="rId2" Type="http://schemas.openxmlformats.org/officeDocument/2006/relationships/notesSlide" Target="../notesSlides/notesSlide19.xml"/><Relationship Id="rId16" Type="http://schemas.openxmlformats.org/officeDocument/2006/relationships/image" Target="../media/image62.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65.png"/><Relationship Id="rId5" Type="http://schemas.openxmlformats.org/officeDocument/2006/relationships/image" Target="../media/image9.png"/><Relationship Id="rId15" Type="http://schemas.openxmlformats.org/officeDocument/2006/relationships/image" Target="../media/image61.png"/><Relationship Id="rId10" Type="http://schemas.openxmlformats.org/officeDocument/2006/relationships/image" Target="../media/image64.svg"/><Relationship Id="rId19" Type="http://schemas.openxmlformats.org/officeDocument/2006/relationships/image" Target="../media/image67.png"/><Relationship Id="rId4" Type="http://schemas.openxmlformats.org/officeDocument/2006/relationships/image" Target="../media/image14.svg"/><Relationship Id="rId9" Type="http://schemas.openxmlformats.org/officeDocument/2006/relationships/image" Target="../media/image63.png"/><Relationship Id="rId14" Type="http://schemas.openxmlformats.org/officeDocument/2006/relationships/image" Target="../media/image60.svg"/></Relationships>
</file>

<file path=ppt/slides/_rels/slide3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5.png"/><Relationship Id="rId18" Type="http://schemas.openxmlformats.org/officeDocument/2006/relationships/image" Target="../media/image62.svg"/><Relationship Id="rId3" Type="http://schemas.openxmlformats.org/officeDocument/2006/relationships/image" Target="../media/image13.png"/><Relationship Id="rId21" Type="http://schemas.openxmlformats.org/officeDocument/2006/relationships/image" Target="../media/image67.png"/><Relationship Id="rId7" Type="http://schemas.openxmlformats.org/officeDocument/2006/relationships/image" Target="../media/image17.png"/><Relationship Id="rId12" Type="http://schemas.openxmlformats.org/officeDocument/2006/relationships/image" Target="../media/image64.svg"/><Relationship Id="rId17"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image" Target="../media/image60.svg"/><Relationship Id="rId20" Type="http://schemas.openxmlformats.org/officeDocument/2006/relationships/image" Target="../media/image58.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63.png"/><Relationship Id="rId5" Type="http://schemas.openxmlformats.org/officeDocument/2006/relationships/image" Target="../media/image9.png"/><Relationship Id="rId15" Type="http://schemas.openxmlformats.org/officeDocument/2006/relationships/image" Target="../media/image59.png"/><Relationship Id="rId10" Type="http://schemas.openxmlformats.org/officeDocument/2006/relationships/image" Target="../media/image56.svg"/><Relationship Id="rId19" Type="http://schemas.openxmlformats.org/officeDocument/2006/relationships/image" Target="../media/image57.png"/><Relationship Id="rId4" Type="http://schemas.openxmlformats.org/officeDocument/2006/relationships/image" Target="../media/image14.svg"/><Relationship Id="rId9" Type="http://schemas.openxmlformats.org/officeDocument/2006/relationships/image" Target="../media/image55.png"/><Relationship Id="rId14" Type="http://schemas.openxmlformats.org/officeDocument/2006/relationships/image" Target="../media/image66.svg"/><Relationship Id="rId22" Type="http://schemas.openxmlformats.org/officeDocument/2006/relationships/image" Target="../media/image68.svg"/></Relationships>
</file>

<file path=ppt/slides/_rels/slide3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r>
              <a:rPr lang="de-DE" dirty="0">
                <a:latin typeface="Consolas" panose="020B0609020204030204" pitchFamily="49" charset="0"/>
                <a:ea typeface="Verdana" panose="020B0604030504040204" pitchFamily="34" charset="0"/>
                <a:cs typeface="Verdana" panose="020B0604030504040204" pitchFamily="34" charset="0"/>
              </a:rPr>
              <a:t>Unboxing </a:t>
            </a:r>
            <a:br>
              <a:rPr lang="de-DE" dirty="0">
                <a:latin typeface="Consolas" panose="020B0609020204030204" pitchFamily="49" charset="0"/>
                <a:ea typeface="Verdana" panose="020B0604030504040204" pitchFamily="34" charset="0"/>
                <a:cs typeface="Verdana" panose="020B0604030504040204" pitchFamily="34" charset="0"/>
              </a:rPr>
            </a:br>
            <a:r>
              <a:rPr lang="de-DE" dirty="0">
                <a:latin typeface="Consolas" panose="020B0609020204030204" pitchFamily="49" charset="0"/>
                <a:ea typeface="Verdana" panose="020B0604030504040204" pitchFamily="34" charset="0"/>
                <a:cs typeface="Verdana" panose="020B0604030504040204" pitchFamily="34" charset="0"/>
              </a:rPr>
              <a:t>Microsoft Fabric</a:t>
            </a:r>
            <a:endParaRPr lang="de-DE" sz="2200" dirty="0">
              <a:latin typeface="Consolas" panose="020B0609020204030204" pitchFamily="49" charset="0"/>
            </a:endParaRPr>
          </a:p>
        </p:txBody>
      </p:sp>
      <p:sp>
        <p:nvSpPr>
          <p:cNvPr id="3" name="Subtitle 2"/>
          <p:cNvSpPr>
            <a:spLocks noGrp="1"/>
          </p:cNvSpPr>
          <p:nvPr>
            <p:ph type="subTitle" idx="1"/>
          </p:nvPr>
        </p:nvSpPr>
        <p:spPr>
          <a:xfrm>
            <a:off x="1154954" y="4800600"/>
            <a:ext cx="9418320" cy="1691640"/>
          </a:xfrm>
        </p:spPr>
        <p:txBody>
          <a:bodyPr/>
          <a:lstStyle/>
          <a:p>
            <a:endParaRPr lang="de-DE" dirty="0">
              <a:latin typeface="Consolas" panose="020B0609020204030204" pitchFamily="49" charset="0"/>
              <a:ea typeface="Verdana" panose="020B0604030504040204" pitchFamily="34" charset="0"/>
              <a:cs typeface="Verdana" panose="020B0604030504040204" pitchFamily="34" charset="0"/>
            </a:endParaRP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Power </a:t>
            </a:r>
            <a:r>
              <a:rPr lang="de-DE" sz="1600" dirty="0" err="1">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Platform</a:t>
            </a:r>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 and Microsoft Fabric Usergroup Cologne</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2024-11-12</a:t>
            </a:r>
          </a:p>
        </p:txBody>
      </p:sp>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5C8367A-43AF-FC8C-87D8-6E5ED076859F}"/>
              </a:ext>
            </a:extLst>
          </p:cNvPr>
          <p:cNvSpPr txBox="1"/>
          <p:nvPr/>
        </p:nvSpPr>
        <p:spPr>
          <a:xfrm>
            <a:off x="9103285" y="1973062"/>
            <a:ext cx="2807719"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Workspaces can reside in different regions around the world while still being part of the same data lake.</a:t>
            </a:r>
          </a:p>
        </p:txBody>
      </p:sp>
      <p:pic>
        <p:nvPicPr>
          <p:cNvPr id="1026" name="Picture 2" descr="SOLVED: Where Are Microsoft's Data Centers Located? - Up &amp; Running Technologies, Tech How To's">
            <a:extLst>
              <a:ext uri="{FF2B5EF4-FFF2-40B4-BE49-F238E27FC236}">
                <a16:creationId xmlns:a16="http://schemas.microsoft.com/office/drawing/2014/main" id="{889697A5-1319-EAE0-DDEB-3CA1D064F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3"/>
          <a:stretch/>
        </p:blipFill>
        <p:spPr bwMode="auto">
          <a:xfrm>
            <a:off x="-1341439" y="2612893"/>
            <a:ext cx="12125325" cy="59587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69" name="Rounded Rectangle 45">
            <a:extLst>
              <a:ext uri="{FF2B5EF4-FFF2-40B4-BE49-F238E27FC236}">
                <a16:creationId xmlns:a16="http://schemas.microsoft.com/office/drawing/2014/main" id="{BD9B276D-43FA-D6D5-2534-298E8FC23BD7}"/>
              </a:ext>
            </a:extLst>
          </p:cNvPr>
          <p:cNvSpPr/>
          <p:nvPr/>
        </p:nvSpPr>
        <p:spPr>
          <a:xfrm>
            <a:off x="2677946" y="1763174"/>
            <a:ext cx="5870907" cy="2136043"/>
          </a:xfrm>
          <a:prstGeom prst="roundRect">
            <a:avLst>
              <a:gd name="adj" fmla="val 2747"/>
            </a:avLst>
          </a:prstGeom>
          <a:gradFill flip="none" rotWithShape="1">
            <a:gsLst>
              <a:gs pos="100000">
                <a:srgbClr val="4FD4FF"/>
              </a:gs>
              <a:gs pos="0">
                <a:schemeClr val="accent2"/>
              </a:gs>
              <a:gs pos="60000">
                <a:schemeClr val="accent2">
                  <a:lumMod val="60000"/>
                  <a:lumOff val="40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0" name="Rounded Rectangle 45">
            <a:extLst>
              <a:ext uri="{FF2B5EF4-FFF2-40B4-BE49-F238E27FC236}">
                <a16:creationId xmlns:a16="http://schemas.microsoft.com/office/drawing/2014/main" id="{E29C2F7E-48CC-885A-CA00-7DBDAC652293}"/>
              </a:ext>
            </a:extLst>
          </p:cNvPr>
          <p:cNvSpPr/>
          <p:nvPr/>
        </p:nvSpPr>
        <p:spPr>
          <a:xfrm>
            <a:off x="2677946" y="1751064"/>
            <a:ext cx="5870907" cy="2136043"/>
          </a:xfrm>
          <a:prstGeom prst="roundRect">
            <a:avLst>
              <a:gd name="adj" fmla="val 2747"/>
            </a:avLst>
          </a:prstGeom>
          <a:noFill/>
          <a:ln w="38100">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1" name="Rectangle: Rounded Corners 20">
            <a:extLst>
              <a:ext uri="{FF2B5EF4-FFF2-40B4-BE49-F238E27FC236}">
                <a16:creationId xmlns:a16="http://schemas.microsoft.com/office/drawing/2014/main" id="{97AAB25B-FA26-732E-BB03-F0BD6DC65EAB}"/>
              </a:ext>
            </a:extLst>
          </p:cNvPr>
          <p:cNvSpPr/>
          <p:nvPr/>
        </p:nvSpPr>
        <p:spPr bwMode="auto">
          <a:xfrm>
            <a:off x="3894340" y="1607361"/>
            <a:ext cx="3438117" cy="263186"/>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grpSp>
        <p:nvGrpSpPr>
          <p:cNvPr id="35" name="Group 34">
            <a:extLst>
              <a:ext uri="{FF2B5EF4-FFF2-40B4-BE49-F238E27FC236}">
                <a16:creationId xmlns:a16="http://schemas.microsoft.com/office/drawing/2014/main" id="{87DBA433-0BBC-CCD1-09D1-7896BA5CD7DA}"/>
              </a:ext>
            </a:extLst>
          </p:cNvPr>
          <p:cNvGrpSpPr/>
          <p:nvPr/>
        </p:nvGrpSpPr>
        <p:grpSpPr>
          <a:xfrm>
            <a:off x="2755576" y="2287338"/>
            <a:ext cx="1186004" cy="1186004"/>
            <a:chOff x="1222217" y="3575174"/>
            <a:chExt cx="1186004" cy="1186004"/>
          </a:xfrm>
        </p:grpSpPr>
        <p:pic>
          <p:nvPicPr>
            <p:cNvPr id="26" name="Graphic 25" descr="Folder with solid fill">
              <a:extLst>
                <a:ext uri="{FF2B5EF4-FFF2-40B4-BE49-F238E27FC236}">
                  <a16:creationId xmlns:a16="http://schemas.microsoft.com/office/drawing/2014/main" id="{74679901-D101-7C6E-A3DE-0DAEADA563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2217" y="3575174"/>
              <a:ext cx="1186004" cy="1186004"/>
            </a:xfrm>
            <a:prstGeom prst="rect">
              <a:avLst/>
            </a:prstGeom>
          </p:spPr>
        </p:pic>
        <p:sp>
          <p:nvSpPr>
            <p:cNvPr id="30" name="TextBox 29">
              <a:extLst>
                <a:ext uri="{FF2B5EF4-FFF2-40B4-BE49-F238E27FC236}">
                  <a16:creationId xmlns:a16="http://schemas.microsoft.com/office/drawing/2014/main" id="{1D47DBEA-7F0C-AE68-2F8B-DBAB431BFA86}"/>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grpSp>
      <p:grpSp>
        <p:nvGrpSpPr>
          <p:cNvPr id="36" name="Group 35">
            <a:extLst>
              <a:ext uri="{FF2B5EF4-FFF2-40B4-BE49-F238E27FC236}">
                <a16:creationId xmlns:a16="http://schemas.microsoft.com/office/drawing/2014/main" id="{59B244BD-7B82-E5B6-290D-C76249BF72BD}"/>
              </a:ext>
            </a:extLst>
          </p:cNvPr>
          <p:cNvGrpSpPr/>
          <p:nvPr/>
        </p:nvGrpSpPr>
        <p:grpSpPr>
          <a:xfrm>
            <a:off x="3882694" y="2287338"/>
            <a:ext cx="1186004" cy="1186004"/>
            <a:chOff x="1222217" y="3575174"/>
            <a:chExt cx="1186004" cy="1186004"/>
          </a:xfrm>
        </p:grpSpPr>
        <p:pic>
          <p:nvPicPr>
            <p:cNvPr id="37" name="Graphic 36" descr="Folder with solid fill">
              <a:extLst>
                <a:ext uri="{FF2B5EF4-FFF2-40B4-BE49-F238E27FC236}">
                  <a16:creationId xmlns:a16="http://schemas.microsoft.com/office/drawing/2014/main" id="{B911B88E-1D0F-8D8E-4582-F67B1EEA2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2217" y="3575174"/>
              <a:ext cx="1186004" cy="1186004"/>
            </a:xfrm>
            <a:prstGeom prst="rect">
              <a:avLst/>
            </a:prstGeom>
          </p:spPr>
        </p:pic>
        <p:sp>
          <p:nvSpPr>
            <p:cNvPr id="38" name="TextBox 37">
              <a:extLst>
                <a:ext uri="{FF2B5EF4-FFF2-40B4-BE49-F238E27FC236}">
                  <a16:creationId xmlns:a16="http://schemas.microsoft.com/office/drawing/2014/main" id="{895E2B3C-7C9C-ACF2-2658-F70A1502DA61}"/>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r>
                <a:rPr kumimoji="0" lang="en-US" sz="1200" b="0" i="0" u="none" strike="noStrike" kern="1200" cap="none" spc="0" normalizeH="0" baseline="0" noProof="0">
                  <a:ln>
                    <a:noFill/>
                  </a:ln>
                  <a:solidFill>
                    <a:srgbClr val="000000"/>
                  </a:solidFill>
                  <a:effectLst/>
                  <a:uLnTx/>
                  <a:uFillTx/>
                  <a:latin typeface="Segoe UI"/>
                  <a:ea typeface="+mn-ea"/>
                  <a:cs typeface="+mn-cs"/>
                </a:rPr>
                <a:t> Online Sales</a:t>
              </a:r>
            </a:p>
          </p:txBody>
        </p:sp>
      </p:grpSp>
      <p:grpSp>
        <p:nvGrpSpPr>
          <p:cNvPr id="39" name="Group 38">
            <a:extLst>
              <a:ext uri="{FF2B5EF4-FFF2-40B4-BE49-F238E27FC236}">
                <a16:creationId xmlns:a16="http://schemas.microsoft.com/office/drawing/2014/main" id="{93469AF2-EDA0-D53C-834A-4CC686D52F0F}"/>
              </a:ext>
            </a:extLst>
          </p:cNvPr>
          <p:cNvGrpSpPr/>
          <p:nvPr/>
        </p:nvGrpSpPr>
        <p:grpSpPr>
          <a:xfrm>
            <a:off x="5009812" y="2287338"/>
            <a:ext cx="1186004" cy="1186004"/>
            <a:chOff x="1222217" y="3575174"/>
            <a:chExt cx="1186004" cy="1186004"/>
          </a:xfrm>
        </p:grpSpPr>
        <p:pic>
          <p:nvPicPr>
            <p:cNvPr id="40" name="Graphic 39" descr="Folder with solid fill">
              <a:extLst>
                <a:ext uri="{FF2B5EF4-FFF2-40B4-BE49-F238E27FC236}">
                  <a16:creationId xmlns:a16="http://schemas.microsoft.com/office/drawing/2014/main" id="{39E1D053-2D17-5C80-D2A7-0CCA2D3983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2217" y="3575174"/>
              <a:ext cx="1186004" cy="1186004"/>
            </a:xfrm>
            <a:prstGeom prst="rect">
              <a:avLst/>
            </a:prstGeom>
          </p:spPr>
        </p:pic>
        <p:sp>
          <p:nvSpPr>
            <p:cNvPr id="41" name="TextBox 40">
              <a:extLst>
                <a:ext uri="{FF2B5EF4-FFF2-40B4-BE49-F238E27FC236}">
                  <a16:creationId xmlns:a16="http://schemas.microsoft.com/office/drawing/2014/main" id="{470503DE-F581-4AB0-FCC5-A2B1D6BDFFA5}"/>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grpSp>
      <p:grpSp>
        <p:nvGrpSpPr>
          <p:cNvPr id="42" name="Group 41">
            <a:extLst>
              <a:ext uri="{FF2B5EF4-FFF2-40B4-BE49-F238E27FC236}">
                <a16:creationId xmlns:a16="http://schemas.microsoft.com/office/drawing/2014/main" id="{2A3D5898-5E9E-DBFC-B8FB-9B6A02E4E67C}"/>
              </a:ext>
            </a:extLst>
          </p:cNvPr>
          <p:cNvGrpSpPr/>
          <p:nvPr/>
        </p:nvGrpSpPr>
        <p:grpSpPr>
          <a:xfrm>
            <a:off x="6136930" y="2287338"/>
            <a:ext cx="1186004" cy="1186004"/>
            <a:chOff x="1222217" y="3575174"/>
            <a:chExt cx="1186004" cy="1186004"/>
          </a:xfrm>
        </p:grpSpPr>
        <p:pic>
          <p:nvPicPr>
            <p:cNvPr id="43" name="Graphic 42" descr="Folder with solid fill">
              <a:extLst>
                <a:ext uri="{FF2B5EF4-FFF2-40B4-BE49-F238E27FC236}">
                  <a16:creationId xmlns:a16="http://schemas.microsoft.com/office/drawing/2014/main" id="{24625DF5-42FA-BEAA-5A97-A7249C4EDC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2217" y="3575174"/>
              <a:ext cx="1186004" cy="1186004"/>
            </a:xfrm>
            <a:prstGeom prst="rect">
              <a:avLst/>
            </a:prstGeom>
          </p:spPr>
        </p:pic>
        <p:sp>
          <p:nvSpPr>
            <p:cNvPr id="44" name="TextBox 43">
              <a:extLst>
                <a:ext uri="{FF2B5EF4-FFF2-40B4-BE49-F238E27FC236}">
                  <a16:creationId xmlns:a16="http://schemas.microsoft.com/office/drawing/2014/main" id="{8725A2CD-8FEF-EDA4-5818-620769184CC2}"/>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grpSp>
      <p:grpSp>
        <p:nvGrpSpPr>
          <p:cNvPr id="45" name="Group 44">
            <a:extLst>
              <a:ext uri="{FF2B5EF4-FFF2-40B4-BE49-F238E27FC236}">
                <a16:creationId xmlns:a16="http://schemas.microsoft.com/office/drawing/2014/main" id="{767B9519-B62F-F9E6-FFC4-0A4691EF94D4}"/>
              </a:ext>
            </a:extLst>
          </p:cNvPr>
          <p:cNvGrpSpPr/>
          <p:nvPr/>
        </p:nvGrpSpPr>
        <p:grpSpPr>
          <a:xfrm>
            <a:off x="7264048" y="2287338"/>
            <a:ext cx="1186004" cy="1186004"/>
            <a:chOff x="1222217" y="3575174"/>
            <a:chExt cx="1186004" cy="1186004"/>
          </a:xfrm>
        </p:grpSpPr>
        <p:pic>
          <p:nvPicPr>
            <p:cNvPr id="46" name="Graphic 45" descr="Folder with solid fill">
              <a:extLst>
                <a:ext uri="{FF2B5EF4-FFF2-40B4-BE49-F238E27FC236}">
                  <a16:creationId xmlns:a16="http://schemas.microsoft.com/office/drawing/2014/main" id="{6A161F42-B1E1-79E2-B2E8-CC0E540629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2217" y="3575174"/>
              <a:ext cx="1186004" cy="1186004"/>
            </a:xfrm>
            <a:prstGeom prst="rect">
              <a:avLst/>
            </a:prstGeom>
          </p:spPr>
        </p:pic>
        <p:sp>
          <p:nvSpPr>
            <p:cNvPr id="47" name="TextBox 46">
              <a:extLst>
                <a:ext uri="{FF2B5EF4-FFF2-40B4-BE49-F238E27FC236}">
                  <a16:creationId xmlns:a16="http://schemas.microsoft.com/office/drawing/2014/main" id="{09F53CF8-3188-129C-575B-32415F736855}"/>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cxnSp>
        <p:nvCxnSpPr>
          <p:cNvPr id="18" name="Straight Arrow Connector 17">
            <a:extLst>
              <a:ext uri="{FF2B5EF4-FFF2-40B4-BE49-F238E27FC236}">
                <a16:creationId xmlns:a16="http://schemas.microsoft.com/office/drawing/2014/main" id="{69EDCFF6-2195-E37E-629A-2FA24BF14930}"/>
              </a:ext>
            </a:extLst>
          </p:cNvPr>
          <p:cNvCxnSpPr>
            <a:stCxn id="26" idx="2"/>
          </p:cNvCxnSpPr>
          <p:nvPr/>
        </p:nvCxnSpPr>
        <p:spPr>
          <a:xfrm flipH="1">
            <a:off x="1066800" y="3473342"/>
            <a:ext cx="2281778" cy="1047858"/>
          </a:xfrm>
          <a:prstGeom prst="straightConnector1">
            <a:avLst/>
          </a:prstGeom>
          <a:ln>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E4FFA6D7-CD7C-B477-66AB-74F5214B9813}"/>
              </a:ext>
            </a:extLst>
          </p:cNvPr>
          <p:cNvCxnSpPr>
            <a:cxnSpLocks/>
          </p:cNvCxnSpPr>
          <p:nvPr/>
        </p:nvCxnSpPr>
        <p:spPr>
          <a:xfrm flipH="1">
            <a:off x="1643156" y="3473342"/>
            <a:ext cx="2840010" cy="1287704"/>
          </a:xfrm>
          <a:prstGeom prst="straightConnector1">
            <a:avLst/>
          </a:prstGeom>
          <a:ln>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98037629-0F30-78CC-7BCD-827B18EA399D}"/>
              </a:ext>
            </a:extLst>
          </p:cNvPr>
          <p:cNvCxnSpPr>
            <a:stCxn id="40" idx="2"/>
          </p:cNvCxnSpPr>
          <p:nvPr/>
        </p:nvCxnSpPr>
        <p:spPr>
          <a:xfrm flipH="1">
            <a:off x="4721223" y="3473342"/>
            <a:ext cx="881591" cy="819258"/>
          </a:xfrm>
          <a:prstGeom prst="straightConnector1">
            <a:avLst/>
          </a:prstGeom>
          <a:ln>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0F998005-8387-55CA-D39D-5BB105AB4C87}"/>
              </a:ext>
            </a:extLst>
          </p:cNvPr>
          <p:cNvCxnSpPr>
            <a:cxnSpLocks/>
          </p:cNvCxnSpPr>
          <p:nvPr/>
        </p:nvCxnSpPr>
        <p:spPr>
          <a:xfrm flipH="1">
            <a:off x="4668793" y="3483533"/>
            <a:ext cx="2068609" cy="927738"/>
          </a:xfrm>
          <a:prstGeom prst="straightConnector1">
            <a:avLst/>
          </a:prstGeom>
          <a:ln>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id="{66ED1B41-1EFA-DF77-690F-449C5C736A46}"/>
              </a:ext>
            </a:extLst>
          </p:cNvPr>
          <p:cNvCxnSpPr>
            <a:cxnSpLocks/>
            <a:stCxn id="46" idx="2"/>
          </p:cNvCxnSpPr>
          <p:nvPr/>
        </p:nvCxnSpPr>
        <p:spPr>
          <a:xfrm flipH="1">
            <a:off x="4569992" y="3473342"/>
            <a:ext cx="3287058" cy="950039"/>
          </a:xfrm>
          <a:prstGeom prst="straightConnector1">
            <a:avLst/>
          </a:prstGeom>
          <a:ln>
            <a:headEnd type="none" w="lg" len="med"/>
            <a:tailEnd type="triangle"/>
          </a:ln>
        </p:spPr>
        <p:style>
          <a:lnRef idx="1">
            <a:schemeClr val="accent3"/>
          </a:lnRef>
          <a:fillRef idx="0">
            <a:schemeClr val="accent3"/>
          </a:fillRef>
          <a:effectRef idx="0">
            <a:schemeClr val="accent3"/>
          </a:effectRef>
          <a:fontRef idx="minor">
            <a:schemeClr val="tx1"/>
          </a:fontRef>
        </p:style>
      </p:cxnSp>
      <p:sp>
        <p:nvSpPr>
          <p:cNvPr id="4" name="Title 3">
            <a:extLst>
              <a:ext uri="{FF2B5EF4-FFF2-40B4-BE49-F238E27FC236}">
                <a16:creationId xmlns:a16="http://schemas.microsoft.com/office/drawing/2014/main" id="{07C1A87C-AE77-6510-1A01-DD9ACA19E2DA}"/>
              </a:ext>
            </a:extLst>
          </p:cNvPr>
          <p:cNvSpPr>
            <a:spLocks noGrp="1"/>
          </p:cNvSpPr>
          <p:nvPr>
            <p:ph type="title"/>
          </p:nvPr>
        </p:nvSpPr>
        <p:spPr>
          <a:xfrm>
            <a:off x="803275" y="365760"/>
            <a:ext cx="10151237" cy="1325562"/>
          </a:xfrm>
        </p:spPr>
        <p:txBody>
          <a:bodyPr/>
          <a:lstStyle/>
          <a:p>
            <a:r>
              <a:rPr lang="en-US" dirty="0" err="1"/>
              <a:t>OneLake</a:t>
            </a:r>
            <a:r>
              <a:rPr lang="en-US" dirty="0"/>
              <a:t> which logically spans the world</a:t>
            </a:r>
            <a:endParaRPr lang="en-DE" dirty="0"/>
          </a:p>
        </p:txBody>
      </p:sp>
    </p:spTree>
    <p:extLst>
      <p:ext uri="{BB962C8B-B14F-4D97-AF65-F5344CB8AC3E}">
        <p14:creationId xmlns:p14="http://schemas.microsoft.com/office/powerpoint/2010/main" val="4044464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793E13EC-28F5-6689-3BA6-779D459589DC}"/>
              </a:ext>
            </a:extLst>
          </p:cNvPr>
          <p:cNvSpPr/>
          <p:nvPr/>
        </p:nvSpPr>
        <p:spPr bwMode="auto">
          <a:xfrm>
            <a:off x="582614" y="1881607"/>
            <a:ext cx="6702754" cy="4184564"/>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Rounded Rectangle 45">
            <a:extLst>
              <a:ext uri="{FF2B5EF4-FFF2-40B4-BE49-F238E27FC236}">
                <a16:creationId xmlns:a16="http://schemas.microsoft.com/office/drawing/2014/main" id="{92D1344A-75A5-6172-E569-931AA5872941}"/>
              </a:ext>
            </a:extLst>
          </p:cNvPr>
          <p:cNvSpPr/>
          <p:nvPr/>
        </p:nvSpPr>
        <p:spPr>
          <a:xfrm>
            <a:off x="780442" y="2572340"/>
            <a:ext cx="6307098" cy="3219083"/>
          </a:xfrm>
          <a:prstGeom prst="roundRect">
            <a:avLst>
              <a:gd name="adj" fmla="val 3289"/>
            </a:avLst>
          </a:prstGeom>
          <a:gradFill flip="none" rotWithShape="1">
            <a:gsLst>
              <a:gs pos="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7">
            <a:extLst>
              <a:ext uri="{FF2B5EF4-FFF2-40B4-BE49-F238E27FC236}">
                <a16:creationId xmlns:a16="http://schemas.microsoft.com/office/drawing/2014/main" id="{FEA74736-66E6-7E54-C943-E47EA13C64A9}"/>
              </a:ext>
            </a:extLst>
          </p:cNvPr>
          <p:cNvSpPr/>
          <p:nvPr/>
        </p:nvSpPr>
        <p:spPr>
          <a:xfrm>
            <a:off x="1917996" y="2156355"/>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Engineering</a:t>
            </a:r>
          </a:p>
        </p:txBody>
      </p:sp>
      <p:sp>
        <p:nvSpPr>
          <p:cNvPr id="23" name="Rounded Rectangle 22">
            <a:extLst>
              <a:ext uri="{FF2B5EF4-FFF2-40B4-BE49-F238E27FC236}">
                <a16:creationId xmlns:a16="http://schemas.microsoft.com/office/drawing/2014/main" id="{10E8DBD6-C3D0-C1C7-C667-206D9DB18EE8}"/>
              </a:ext>
            </a:extLst>
          </p:cNvPr>
          <p:cNvSpPr/>
          <p:nvPr/>
        </p:nvSpPr>
        <p:spPr>
          <a:xfrm>
            <a:off x="6035730" y="2156355"/>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Business</a:t>
            </a:r>
            <a:br>
              <a:rPr kumimoji="0" lang="en-US" sz="1100" b="0" i="0" u="none" strike="noStrike" kern="1200" cap="none" spc="0" normalizeH="0" baseline="0" noProof="0">
                <a:ln>
                  <a:noFill/>
                </a:ln>
                <a:solidFill>
                  <a:srgbClr val="FFFFFF"/>
                </a:solidFill>
                <a:effectLst/>
                <a:uLnTx/>
                <a:uFillTx/>
                <a:latin typeface="Segoe UI Semibold"/>
                <a:ea typeface="+mn-ea"/>
                <a:cs typeface="+mn-cs"/>
              </a:rPr>
            </a:br>
            <a:r>
              <a:rPr kumimoji="0" lang="en-US" sz="1100" b="0" i="0" u="none" strike="noStrike" kern="1200" cap="none" spc="0" normalizeH="0" baseline="0" noProof="0">
                <a:ln>
                  <a:noFill/>
                </a:ln>
                <a:solidFill>
                  <a:srgbClr val="FFFFFF"/>
                </a:solidFill>
                <a:effectLst/>
                <a:uLnTx/>
                <a:uFillTx/>
                <a:latin typeface="Segoe UI Semibold"/>
                <a:ea typeface="+mn-ea"/>
                <a:cs typeface="+mn-cs"/>
              </a:rPr>
              <a:t>Intelligence</a:t>
            </a:r>
          </a:p>
        </p:txBody>
      </p:sp>
      <p:sp>
        <p:nvSpPr>
          <p:cNvPr id="2" name="Rounded Rectangle 13">
            <a:extLst>
              <a:ext uri="{FF2B5EF4-FFF2-40B4-BE49-F238E27FC236}">
                <a16:creationId xmlns:a16="http://schemas.microsoft.com/office/drawing/2014/main" id="{53E929DF-3057-789B-722F-F6484D0F4B34}"/>
              </a:ext>
            </a:extLst>
          </p:cNvPr>
          <p:cNvSpPr/>
          <p:nvPr/>
        </p:nvSpPr>
        <p:spPr>
          <a:xfrm>
            <a:off x="888624" y="2156355"/>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Warehousing</a:t>
            </a:r>
          </a:p>
        </p:txBody>
      </p:sp>
      <p:sp>
        <p:nvSpPr>
          <p:cNvPr id="4" name="Rounded Rectangle 15">
            <a:extLst>
              <a:ext uri="{FF2B5EF4-FFF2-40B4-BE49-F238E27FC236}">
                <a16:creationId xmlns:a16="http://schemas.microsoft.com/office/drawing/2014/main" id="{37354B79-7F60-C612-0AA1-4BB704241D4A}"/>
              </a:ext>
            </a:extLst>
          </p:cNvPr>
          <p:cNvSpPr/>
          <p:nvPr/>
        </p:nvSpPr>
        <p:spPr>
          <a:xfrm>
            <a:off x="2947368" y="2156355"/>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a:t>
            </a:r>
            <a:br>
              <a:rPr kumimoji="0" lang="en-US" sz="1100" b="0" i="0" u="none" strike="noStrike" kern="0" cap="none" spc="0" normalizeH="0" baseline="0" noProof="0">
                <a:ln>
                  <a:noFill/>
                </a:ln>
                <a:solidFill>
                  <a:srgbClr val="FFFFFF"/>
                </a:solidFill>
                <a:effectLst/>
                <a:uLnTx/>
                <a:uFillTx/>
                <a:latin typeface="Segoe UI Semibold"/>
                <a:ea typeface="+mn-ea"/>
                <a:cs typeface="+mn-cs"/>
              </a:rPr>
            </a:br>
            <a:r>
              <a:rPr kumimoji="0" lang="en-US" sz="1100" b="0" i="0" u="none" strike="noStrike" kern="0" cap="none" spc="0" normalizeH="0" baseline="0" noProof="0">
                <a:ln>
                  <a:noFill/>
                </a:ln>
                <a:solidFill>
                  <a:srgbClr val="FFFFFF"/>
                </a:solidFill>
                <a:effectLst/>
                <a:uLnTx/>
                <a:uFillTx/>
                <a:latin typeface="Segoe UI Semibold"/>
                <a:ea typeface="+mn-ea"/>
                <a:cs typeface="+mn-cs"/>
              </a:rPr>
              <a:t>Integration</a:t>
            </a:r>
          </a:p>
        </p:txBody>
      </p:sp>
      <p:sp>
        <p:nvSpPr>
          <p:cNvPr id="10" name="Rounded Rectangle 16">
            <a:extLst>
              <a:ext uri="{FF2B5EF4-FFF2-40B4-BE49-F238E27FC236}">
                <a16:creationId xmlns:a16="http://schemas.microsoft.com/office/drawing/2014/main" id="{209DB3A6-C609-7AC0-3FFA-EDC24EC4537A}"/>
              </a:ext>
            </a:extLst>
          </p:cNvPr>
          <p:cNvSpPr/>
          <p:nvPr/>
        </p:nvSpPr>
        <p:spPr>
          <a:xfrm>
            <a:off x="3976740" y="2156355"/>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Science</a:t>
            </a:r>
          </a:p>
        </p:txBody>
      </p:sp>
      <p:sp>
        <p:nvSpPr>
          <p:cNvPr id="11" name="Rounded Rectangle 20">
            <a:extLst>
              <a:ext uri="{FF2B5EF4-FFF2-40B4-BE49-F238E27FC236}">
                <a16:creationId xmlns:a16="http://schemas.microsoft.com/office/drawing/2014/main" id="{7F5344CD-5294-5676-F699-8DD22D3E2A03}"/>
              </a:ext>
            </a:extLst>
          </p:cNvPr>
          <p:cNvSpPr/>
          <p:nvPr/>
        </p:nvSpPr>
        <p:spPr>
          <a:xfrm>
            <a:off x="5006112" y="2156355"/>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Analytics</a:t>
            </a:r>
          </a:p>
        </p:txBody>
      </p:sp>
      <p:sp>
        <p:nvSpPr>
          <p:cNvPr id="13" name="TextBox 12">
            <a:extLst>
              <a:ext uri="{FF2B5EF4-FFF2-40B4-BE49-F238E27FC236}">
                <a16:creationId xmlns:a16="http://schemas.microsoft.com/office/drawing/2014/main" id="{95C8367A-43AF-FC8C-87D8-6E5ED076859F}"/>
              </a:ext>
            </a:extLst>
          </p:cNvPr>
          <p:cNvSpPr txBox="1"/>
          <p:nvPr/>
        </p:nvSpPr>
        <p:spPr>
          <a:xfrm>
            <a:off x="7858406" y="2067720"/>
            <a:ext cx="3805048" cy="73866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Inter"/>
                <a:ea typeface="+mn-ea"/>
                <a:cs typeface="Segoe UI" panose="020B0502040204020203" pitchFamily="34" charset="0"/>
              </a:rPr>
              <a:t>A domain is a way of logically grouping together all the data in an organization that is relevant to an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Inter"/>
                <a:ea typeface="+mn-ea"/>
                <a:cs typeface="Segoe UI" panose="020B0502040204020203" pitchFamily="34" charset="0"/>
              </a:rPr>
              <a:t>area or field.</a:t>
            </a:r>
          </a:p>
        </p:txBody>
      </p:sp>
      <p:cxnSp>
        <p:nvCxnSpPr>
          <p:cNvPr id="15" name="Straight Connector 14">
            <a:extLst>
              <a:ext uri="{FF2B5EF4-FFF2-40B4-BE49-F238E27FC236}">
                <a16:creationId xmlns:a16="http://schemas.microsoft.com/office/drawing/2014/main" id="{954F67BF-C947-4121-B2BD-DBDB30D00739}"/>
              </a:ext>
            </a:extLst>
          </p:cNvPr>
          <p:cNvCxnSpPr>
            <a:cxnSpLocks/>
          </p:cNvCxnSpPr>
          <p:nvPr/>
        </p:nvCxnSpPr>
        <p:spPr>
          <a:xfrm>
            <a:off x="7961446" y="2874576"/>
            <a:ext cx="3702008"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ounded Rectangle 45">
            <a:extLst>
              <a:ext uri="{FF2B5EF4-FFF2-40B4-BE49-F238E27FC236}">
                <a16:creationId xmlns:a16="http://schemas.microsoft.com/office/drawing/2014/main" id="{0234DD29-8358-69BC-2592-E34773BF408F}"/>
              </a:ext>
            </a:extLst>
          </p:cNvPr>
          <p:cNvSpPr/>
          <p:nvPr/>
        </p:nvSpPr>
        <p:spPr>
          <a:xfrm>
            <a:off x="958714" y="3429000"/>
            <a:ext cx="5870907" cy="2136043"/>
          </a:xfrm>
          <a:prstGeom prst="roundRect">
            <a:avLst>
              <a:gd name="adj" fmla="val 2747"/>
            </a:avLst>
          </a:prstGeom>
          <a:gradFill flip="none" rotWithShape="1">
            <a:gsLst>
              <a:gs pos="100000">
                <a:srgbClr val="4FD4FF"/>
              </a:gs>
              <a:gs pos="0">
                <a:schemeClr val="accent2"/>
              </a:gs>
              <a:gs pos="60000">
                <a:schemeClr val="accent2">
                  <a:lumMod val="60000"/>
                  <a:lumOff val="40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0" name="Rounded Rectangle 45">
            <a:extLst>
              <a:ext uri="{FF2B5EF4-FFF2-40B4-BE49-F238E27FC236}">
                <a16:creationId xmlns:a16="http://schemas.microsoft.com/office/drawing/2014/main" id="{0ED88F82-A56A-5282-5C96-5C23ECD84236}"/>
              </a:ext>
            </a:extLst>
          </p:cNvPr>
          <p:cNvSpPr/>
          <p:nvPr/>
        </p:nvSpPr>
        <p:spPr>
          <a:xfrm>
            <a:off x="958714" y="3416890"/>
            <a:ext cx="5870907" cy="2136043"/>
          </a:xfrm>
          <a:prstGeom prst="roundRect">
            <a:avLst>
              <a:gd name="adj" fmla="val 2747"/>
            </a:avLst>
          </a:prstGeom>
          <a:noFill/>
          <a:ln w="38100">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1" name="Rectangle: Rounded Corners 20">
            <a:extLst>
              <a:ext uri="{FF2B5EF4-FFF2-40B4-BE49-F238E27FC236}">
                <a16:creationId xmlns:a16="http://schemas.microsoft.com/office/drawing/2014/main" id="{A2EC14F0-0079-B778-0312-AE8841B26C35}"/>
              </a:ext>
            </a:extLst>
          </p:cNvPr>
          <p:cNvSpPr/>
          <p:nvPr/>
        </p:nvSpPr>
        <p:spPr bwMode="auto">
          <a:xfrm>
            <a:off x="2175108" y="3273187"/>
            <a:ext cx="3438117" cy="263186"/>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grpSp>
        <p:nvGrpSpPr>
          <p:cNvPr id="24" name="Group 23">
            <a:extLst>
              <a:ext uri="{FF2B5EF4-FFF2-40B4-BE49-F238E27FC236}">
                <a16:creationId xmlns:a16="http://schemas.microsoft.com/office/drawing/2014/main" id="{B5E06D7C-B4E1-D6A8-D45F-2D69821F33F7}"/>
              </a:ext>
            </a:extLst>
          </p:cNvPr>
          <p:cNvGrpSpPr/>
          <p:nvPr/>
        </p:nvGrpSpPr>
        <p:grpSpPr>
          <a:xfrm>
            <a:off x="1036344" y="3953164"/>
            <a:ext cx="1186004" cy="1186004"/>
            <a:chOff x="1222217" y="3575174"/>
            <a:chExt cx="1186004" cy="1186004"/>
          </a:xfrm>
        </p:grpSpPr>
        <p:pic>
          <p:nvPicPr>
            <p:cNvPr id="25" name="Graphic 24" descr="Folder with solid fill">
              <a:extLst>
                <a:ext uri="{FF2B5EF4-FFF2-40B4-BE49-F238E27FC236}">
                  <a16:creationId xmlns:a16="http://schemas.microsoft.com/office/drawing/2014/main" id="{5CD1A02B-D3EB-E81A-94E9-9CD469A8D5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26" name="TextBox 25">
              <a:extLst>
                <a:ext uri="{FF2B5EF4-FFF2-40B4-BE49-F238E27FC236}">
                  <a16:creationId xmlns:a16="http://schemas.microsoft.com/office/drawing/2014/main" id="{8E284690-CD24-4BC6-935E-949B5C89626F}"/>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grpSp>
      <p:grpSp>
        <p:nvGrpSpPr>
          <p:cNvPr id="27" name="Group 26">
            <a:extLst>
              <a:ext uri="{FF2B5EF4-FFF2-40B4-BE49-F238E27FC236}">
                <a16:creationId xmlns:a16="http://schemas.microsoft.com/office/drawing/2014/main" id="{63D7D6F7-D58F-91B2-22D0-64835D65DB39}"/>
              </a:ext>
            </a:extLst>
          </p:cNvPr>
          <p:cNvGrpSpPr/>
          <p:nvPr/>
        </p:nvGrpSpPr>
        <p:grpSpPr>
          <a:xfrm>
            <a:off x="2163462" y="3953164"/>
            <a:ext cx="1186004" cy="1186004"/>
            <a:chOff x="1222217" y="3575174"/>
            <a:chExt cx="1186004" cy="1186004"/>
          </a:xfrm>
        </p:grpSpPr>
        <p:pic>
          <p:nvPicPr>
            <p:cNvPr id="28" name="Graphic 27" descr="Folder with solid fill">
              <a:extLst>
                <a:ext uri="{FF2B5EF4-FFF2-40B4-BE49-F238E27FC236}">
                  <a16:creationId xmlns:a16="http://schemas.microsoft.com/office/drawing/2014/main" id="{36927AB1-2AB1-49C3-3360-75BED96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29" name="TextBox 28">
              <a:extLst>
                <a:ext uri="{FF2B5EF4-FFF2-40B4-BE49-F238E27FC236}">
                  <a16:creationId xmlns:a16="http://schemas.microsoft.com/office/drawing/2014/main" id="{135241EB-6873-1C6D-6E1E-4A64E91DE8C4}"/>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r>
                <a:rPr kumimoji="0" lang="en-US" sz="1200" b="0" i="0" u="none" strike="noStrike" kern="1200" cap="none" spc="0" normalizeH="0" baseline="0" noProof="0">
                  <a:ln>
                    <a:noFill/>
                  </a:ln>
                  <a:solidFill>
                    <a:srgbClr val="000000"/>
                  </a:solidFill>
                  <a:effectLst/>
                  <a:uLnTx/>
                  <a:uFillTx/>
                  <a:latin typeface="Segoe UI"/>
                  <a:ea typeface="+mn-ea"/>
                  <a:cs typeface="+mn-cs"/>
                </a:rPr>
                <a:t> Online Sales</a:t>
              </a:r>
            </a:p>
          </p:txBody>
        </p:sp>
      </p:grpSp>
      <p:grpSp>
        <p:nvGrpSpPr>
          <p:cNvPr id="30" name="Group 29">
            <a:extLst>
              <a:ext uri="{FF2B5EF4-FFF2-40B4-BE49-F238E27FC236}">
                <a16:creationId xmlns:a16="http://schemas.microsoft.com/office/drawing/2014/main" id="{1CFEEE09-CAA7-4334-78DB-FE518CEF246B}"/>
              </a:ext>
            </a:extLst>
          </p:cNvPr>
          <p:cNvGrpSpPr/>
          <p:nvPr/>
        </p:nvGrpSpPr>
        <p:grpSpPr>
          <a:xfrm>
            <a:off x="3290580" y="3953164"/>
            <a:ext cx="1186004" cy="1186004"/>
            <a:chOff x="1222217" y="3575174"/>
            <a:chExt cx="1186004" cy="1186004"/>
          </a:xfrm>
        </p:grpSpPr>
        <p:pic>
          <p:nvPicPr>
            <p:cNvPr id="31" name="Graphic 30" descr="Folder with solid fill">
              <a:extLst>
                <a:ext uri="{FF2B5EF4-FFF2-40B4-BE49-F238E27FC236}">
                  <a16:creationId xmlns:a16="http://schemas.microsoft.com/office/drawing/2014/main" id="{8A7B3372-E1DE-B56E-F1D8-9FD0238694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32" name="TextBox 31">
              <a:extLst>
                <a:ext uri="{FF2B5EF4-FFF2-40B4-BE49-F238E27FC236}">
                  <a16:creationId xmlns:a16="http://schemas.microsoft.com/office/drawing/2014/main" id="{671178A6-4038-900B-09CA-0EACFC43C390}"/>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grpSp>
      <p:grpSp>
        <p:nvGrpSpPr>
          <p:cNvPr id="33" name="Group 32">
            <a:extLst>
              <a:ext uri="{FF2B5EF4-FFF2-40B4-BE49-F238E27FC236}">
                <a16:creationId xmlns:a16="http://schemas.microsoft.com/office/drawing/2014/main" id="{252363AD-BB89-C422-ADBF-D86B0BA75D7A}"/>
              </a:ext>
            </a:extLst>
          </p:cNvPr>
          <p:cNvGrpSpPr/>
          <p:nvPr/>
        </p:nvGrpSpPr>
        <p:grpSpPr>
          <a:xfrm>
            <a:off x="4417698" y="3953164"/>
            <a:ext cx="1186004" cy="1186004"/>
            <a:chOff x="1222217" y="3575174"/>
            <a:chExt cx="1186004" cy="1186004"/>
          </a:xfrm>
        </p:grpSpPr>
        <p:pic>
          <p:nvPicPr>
            <p:cNvPr id="34" name="Graphic 33" descr="Folder with solid fill">
              <a:extLst>
                <a:ext uri="{FF2B5EF4-FFF2-40B4-BE49-F238E27FC236}">
                  <a16:creationId xmlns:a16="http://schemas.microsoft.com/office/drawing/2014/main" id="{474FE665-34A3-7664-6E8B-73C962B5C7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35" name="TextBox 34">
              <a:extLst>
                <a:ext uri="{FF2B5EF4-FFF2-40B4-BE49-F238E27FC236}">
                  <a16:creationId xmlns:a16="http://schemas.microsoft.com/office/drawing/2014/main" id="{27EE2F65-3282-D2F3-414A-39F2ACD1BE53}"/>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grpSp>
      <p:grpSp>
        <p:nvGrpSpPr>
          <p:cNvPr id="36" name="Group 35">
            <a:extLst>
              <a:ext uri="{FF2B5EF4-FFF2-40B4-BE49-F238E27FC236}">
                <a16:creationId xmlns:a16="http://schemas.microsoft.com/office/drawing/2014/main" id="{7F867112-4CA7-1F19-79F8-E5AED670503D}"/>
              </a:ext>
            </a:extLst>
          </p:cNvPr>
          <p:cNvGrpSpPr/>
          <p:nvPr/>
        </p:nvGrpSpPr>
        <p:grpSpPr>
          <a:xfrm>
            <a:off x="5544816" y="3953164"/>
            <a:ext cx="1186004" cy="1186004"/>
            <a:chOff x="1222217" y="3575174"/>
            <a:chExt cx="1186004" cy="1186004"/>
          </a:xfrm>
        </p:grpSpPr>
        <p:pic>
          <p:nvPicPr>
            <p:cNvPr id="37" name="Graphic 36" descr="Folder with solid fill">
              <a:extLst>
                <a:ext uri="{FF2B5EF4-FFF2-40B4-BE49-F238E27FC236}">
                  <a16:creationId xmlns:a16="http://schemas.microsoft.com/office/drawing/2014/main" id="{07FAAAE9-6E9A-C9DC-F628-83705B71BC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38" name="TextBox 37">
              <a:extLst>
                <a:ext uri="{FF2B5EF4-FFF2-40B4-BE49-F238E27FC236}">
                  <a16:creationId xmlns:a16="http://schemas.microsoft.com/office/drawing/2014/main" id="{6F7FD8A2-BEA8-7F82-A802-0CA9E96FEFDA}"/>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sp>
        <p:nvSpPr>
          <p:cNvPr id="45" name="TextBox 44">
            <a:extLst>
              <a:ext uri="{FF2B5EF4-FFF2-40B4-BE49-F238E27FC236}">
                <a16:creationId xmlns:a16="http://schemas.microsoft.com/office/drawing/2014/main" id="{EE857B3B-960A-C7ED-75A8-C2924329496E}"/>
              </a:ext>
            </a:extLst>
          </p:cNvPr>
          <p:cNvSpPr txBox="1"/>
          <p:nvPr/>
        </p:nvSpPr>
        <p:spPr>
          <a:xfrm>
            <a:off x="7858406" y="2987784"/>
            <a:ext cx="3805048" cy="73866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Inter"/>
                <a:ea typeface="+mn-ea"/>
                <a:cs typeface="Segoe UI" panose="020B0502040204020203" pitchFamily="34" charset="0"/>
              </a:rPr>
              <a:t>Domains are defined with domain admins and contributors who can logically group together workspaces under those domains.</a:t>
            </a:r>
          </a:p>
        </p:txBody>
      </p:sp>
      <p:sp>
        <p:nvSpPr>
          <p:cNvPr id="46" name="Rectangle 45">
            <a:extLst>
              <a:ext uri="{FF2B5EF4-FFF2-40B4-BE49-F238E27FC236}">
                <a16:creationId xmlns:a16="http://schemas.microsoft.com/office/drawing/2014/main" id="{40F297AB-505E-3C26-2DC6-C37676C384CB}"/>
              </a:ext>
            </a:extLst>
          </p:cNvPr>
          <p:cNvSpPr/>
          <p:nvPr/>
        </p:nvSpPr>
        <p:spPr bwMode="auto">
          <a:xfrm>
            <a:off x="1113576" y="3953164"/>
            <a:ext cx="2235890" cy="1325006"/>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Sales</a:t>
            </a:r>
          </a:p>
        </p:txBody>
      </p:sp>
      <p:sp>
        <p:nvSpPr>
          <p:cNvPr id="47" name="Rectangle 46">
            <a:extLst>
              <a:ext uri="{FF2B5EF4-FFF2-40B4-BE49-F238E27FC236}">
                <a16:creationId xmlns:a16="http://schemas.microsoft.com/office/drawing/2014/main" id="{06301BC6-2612-1882-302B-0F6681A1541F}"/>
              </a:ext>
            </a:extLst>
          </p:cNvPr>
          <p:cNvSpPr/>
          <p:nvPr/>
        </p:nvSpPr>
        <p:spPr bwMode="auto">
          <a:xfrm>
            <a:off x="3385918" y="3956255"/>
            <a:ext cx="2173838" cy="1325006"/>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Marketing</a:t>
            </a:r>
          </a:p>
        </p:txBody>
      </p:sp>
      <p:sp>
        <p:nvSpPr>
          <p:cNvPr id="48" name="Rectangle 47">
            <a:extLst>
              <a:ext uri="{FF2B5EF4-FFF2-40B4-BE49-F238E27FC236}">
                <a16:creationId xmlns:a16="http://schemas.microsoft.com/office/drawing/2014/main" id="{25DE2D1F-5216-F2D6-B521-48E994661DC6}"/>
              </a:ext>
            </a:extLst>
          </p:cNvPr>
          <p:cNvSpPr/>
          <p:nvPr/>
        </p:nvSpPr>
        <p:spPr bwMode="auto">
          <a:xfrm>
            <a:off x="5585015" y="3948489"/>
            <a:ext cx="1145805" cy="1325006"/>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Finance</a:t>
            </a:r>
          </a:p>
        </p:txBody>
      </p:sp>
      <p:cxnSp>
        <p:nvCxnSpPr>
          <p:cNvPr id="50" name="Straight Connector 49">
            <a:extLst>
              <a:ext uri="{FF2B5EF4-FFF2-40B4-BE49-F238E27FC236}">
                <a16:creationId xmlns:a16="http://schemas.microsoft.com/office/drawing/2014/main" id="{BD79C4F0-DF3E-A076-5163-B44698679069}"/>
              </a:ext>
            </a:extLst>
          </p:cNvPr>
          <p:cNvCxnSpPr>
            <a:cxnSpLocks/>
          </p:cNvCxnSpPr>
          <p:nvPr/>
        </p:nvCxnSpPr>
        <p:spPr>
          <a:xfrm>
            <a:off x="7942291" y="3794640"/>
            <a:ext cx="3702008"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C4A1B07-6A9D-2CA0-CFFD-E05DCE12A93B}"/>
              </a:ext>
            </a:extLst>
          </p:cNvPr>
          <p:cNvSpPr txBox="1"/>
          <p:nvPr/>
        </p:nvSpPr>
        <p:spPr>
          <a:xfrm>
            <a:off x="7839251" y="3907848"/>
            <a:ext cx="3805048" cy="73866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Inter"/>
                <a:ea typeface="+mn-ea"/>
                <a:cs typeface="Segoe UI" panose="020B0502040204020203" pitchFamily="34" charset="0"/>
              </a:rPr>
              <a:t>Domains provide a management boundary between tenant and workspace enabling domain admins to have more granular control over multiple workspaces.</a:t>
            </a:r>
          </a:p>
        </p:txBody>
      </p:sp>
      <p:cxnSp>
        <p:nvCxnSpPr>
          <p:cNvPr id="5" name="Straight Connector 4">
            <a:extLst>
              <a:ext uri="{FF2B5EF4-FFF2-40B4-BE49-F238E27FC236}">
                <a16:creationId xmlns:a16="http://schemas.microsoft.com/office/drawing/2014/main" id="{A2438936-3C69-DD03-776F-62BA13A14ADB}"/>
              </a:ext>
            </a:extLst>
          </p:cNvPr>
          <p:cNvCxnSpPr>
            <a:cxnSpLocks/>
          </p:cNvCxnSpPr>
          <p:nvPr/>
        </p:nvCxnSpPr>
        <p:spPr>
          <a:xfrm>
            <a:off x="7961446" y="4688586"/>
            <a:ext cx="3702008"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9860B9-9C34-10E4-6E58-FBBF581A40D9}"/>
              </a:ext>
            </a:extLst>
          </p:cNvPr>
          <p:cNvSpPr txBox="1"/>
          <p:nvPr/>
        </p:nvSpPr>
        <p:spPr>
          <a:xfrm>
            <a:off x="7858406" y="4801794"/>
            <a:ext cx="3805048"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Inter"/>
                <a:ea typeface="+mn-ea"/>
                <a:cs typeface="Segoe UI" panose="020B0502040204020203" pitchFamily="34" charset="0"/>
              </a:rPr>
              <a:t>Domains simplify discovery and consumption of data across the organization.</a:t>
            </a:r>
          </a:p>
        </p:txBody>
      </p:sp>
      <p:cxnSp>
        <p:nvCxnSpPr>
          <p:cNvPr id="7" name="Straight Connector 6">
            <a:extLst>
              <a:ext uri="{FF2B5EF4-FFF2-40B4-BE49-F238E27FC236}">
                <a16:creationId xmlns:a16="http://schemas.microsoft.com/office/drawing/2014/main" id="{41E7DB84-AA41-2B9B-A125-02E62A08379D}"/>
              </a:ext>
            </a:extLst>
          </p:cNvPr>
          <p:cNvCxnSpPr>
            <a:cxnSpLocks/>
          </p:cNvCxnSpPr>
          <p:nvPr/>
        </p:nvCxnSpPr>
        <p:spPr>
          <a:xfrm>
            <a:off x="7954365" y="5344247"/>
            <a:ext cx="3702008"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B02E83-DFB6-C4F2-9153-BD511E280F9C}"/>
              </a:ext>
            </a:extLst>
          </p:cNvPr>
          <p:cNvSpPr txBox="1"/>
          <p:nvPr/>
        </p:nvSpPr>
        <p:spPr>
          <a:xfrm>
            <a:off x="7824387" y="5419754"/>
            <a:ext cx="3805048"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Avoid data swamps by endorsing certain  data as certified or promoted.</a:t>
            </a:r>
          </a:p>
        </p:txBody>
      </p:sp>
      <p:grpSp>
        <p:nvGrpSpPr>
          <p:cNvPr id="9" name="Group 8">
            <a:extLst>
              <a:ext uri="{FF2B5EF4-FFF2-40B4-BE49-F238E27FC236}">
                <a16:creationId xmlns:a16="http://schemas.microsoft.com/office/drawing/2014/main" id="{BBA94F02-5867-7E62-EF10-17B90E5D8445}"/>
              </a:ext>
            </a:extLst>
          </p:cNvPr>
          <p:cNvGrpSpPr/>
          <p:nvPr/>
        </p:nvGrpSpPr>
        <p:grpSpPr>
          <a:xfrm>
            <a:off x="2337671" y="4237220"/>
            <a:ext cx="435217" cy="164441"/>
            <a:chOff x="2339926" y="4397194"/>
            <a:chExt cx="435217" cy="164441"/>
          </a:xfrm>
        </p:grpSpPr>
        <p:sp>
          <p:nvSpPr>
            <p:cNvPr id="12" name="TextBox 11">
              <a:extLst>
                <a:ext uri="{FF2B5EF4-FFF2-40B4-BE49-F238E27FC236}">
                  <a16:creationId xmlns:a16="http://schemas.microsoft.com/office/drawing/2014/main" id="{09BF4B74-0C7D-3217-622A-56EB14F22B31}"/>
                </a:ext>
              </a:extLst>
            </p:cNvPr>
            <p:cNvSpPr txBox="1"/>
            <p:nvPr/>
          </p:nvSpPr>
          <p:spPr>
            <a:xfrm>
              <a:off x="2446396" y="4484691"/>
              <a:ext cx="328747" cy="769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a:ea typeface="+mn-ea"/>
                  <a:cs typeface="+mn-cs"/>
                </a:rPr>
                <a:t>Certified</a:t>
              </a:r>
            </a:p>
          </p:txBody>
        </p:sp>
        <p:pic>
          <p:nvPicPr>
            <p:cNvPr id="14" name="Graphic 13" descr="Ribbon outline">
              <a:extLst>
                <a:ext uri="{FF2B5EF4-FFF2-40B4-BE49-F238E27FC236}">
                  <a16:creationId xmlns:a16="http://schemas.microsoft.com/office/drawing/2014/main" id="{DE90E041-5232-8228-9208-FA9B82A4A3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9926" y="4397194"/>
              <a:ext cx="163548" cy="163548"/>
            </a:xfrm>
            <a:prstGeom prst="rect">
              <a:avLst/>
            </a:prstGeom>
          </p:spPr>
        </p:pic>
      </p:grpSp>
      <p:grpSp>
        <p:nvGrpSpPr>
          <p:cNvPr id="16" name="Group 15">
            <a:extLst>
              <a:ext uri="{FF2B5EF4-FFF2-40B4-BE49-F238E27FC236}">
                <a16:creationId xmlns:a16="http://schemas.microsoft.com/office/drawing/2014/main" id="{D0EAB44B-8DFF-90BE-2415-F79CB18C99CE}"/>
              </a:ext>
            </a:extLst>
          </p:cNvPr>
          <p:cNvGrpSpPr/>
          <p:nvPr/>
        </p:nvGrpSpPr>
        <p:grpSpPr>
          <a:xfrm>
            <a:off x="1234351" y="4240674"/>
            <a:ext cx="435217" cy="164441"/>
            <a:chOff x="2339926" y="4397194"/>
            <a:chExt cx="435217" cy="164441"/>
          </a:xfrm>
        </p:grpSpPr>
        <p:sp>
          <p:nvSpPr>
            <p:cNvPr id="17" name="TextBox 16">
              <a:extLst>
                <a:ext uri="{FF2B5EF4-FFF2-40B4-BE49-F238E27FC236}">
                  <a16:creationId xmlns:a16="http://schemas.microsoft.com/office/drawing/2014/main" id="{455BE80B-7FB4-A67A-AEAE-7C46B79A4389}"/>
                </a:ext>
              </a:extLst>
            </p:cNvPr>
            <p:cNvSpPr txBox="1"/>
            <p:nvPr/>
          </p:nvSpPr>
          <p:spPr>
            <a:xfrm>
              <a:off x="2446396" y="4484691"/>
              <a:ext cx="328747" cy="769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a:ea typeface="+mn-ea"/>
                  <a:cs typeface="+mn-cs"/>
                </a:rPr>
                <a:t>Certified</a:t>
              </a:r>
            </a:p>
          </p:txBody>
        </p:sp>
        <p:pic>
          <p:nvPicPr>
            <p:cNvPr id="19" name="Graphic 18" descr="Ribbon outline">
              <a:extLst>
                <a:ext uri="{FF2B5EF4-FFF2-40B4-BE49-F238E27FC236}">
                  <a16:creationId xmlns:a16="http://schemas.microsoft.com/office/drawing/2014/main" id="{ACAE92F9-6353-49CC-FEF5-A2DFF74D71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9926" y="4397194"/>
              <a:ext cx="163548" cy="163548"/>
            </a:xfrm>
            <a:prstGeom prst="rect">
              <a:avLst/>
            </a:prstGeom>
          </p:spPr>
        </p:pic>
      </p:grpSp>
      <p:grpSp>
        <p:nvGrpSpPr>
          <p:cNvPr id="39" name="Group 38">
            <a:extLst>
              <a:ext uri="{FF2B5EF4-FFF2-40B4-BE49-F238E27FC236}">
                <a16:creationId xmlns:a16="http://schemas.microsoft.com/office/drawing/2014/main" id="{2D013E21-5130-6790-2FC5-800EEBCA510C}"/>
              </a:ext>
            </a:extLst>
          </p:cNvPr>
          <p:cNvGrpSpPr/>
          <p:nvPr/>
        </p:nvGrpSpPr>
        <p:grpSpPr>
          <a:xfrm>
            <a:off x="4594549" y="4259401"/>
            <a:ext cx="620112" cy="165496"/>
            <a:chOff x="4815589" y="4355695"/>
            <a:chExt cx="620112" cy="165496"/>
          </a:xfrm>
        </p:grpSpPr>
        <p:pic>
          <p:nvPicPr>
            <p:cNvPr id="40" name="Graphic 39">
              <a:extLst>
                <a:ext uri="{FF2B5EF4-FFF2-40B4-BE49-F238E27FC236}">
                  <a16:creationId xmlns:a16="http://schemas.microsoft.com/office/drawing/2014/main" id="{B87A8B03-338F-A4F4-A7A5-80627A51A8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815589" y="4355695"/>
              <a:ext cx="165496" cy="165496"/>
            </a:xfrm>
            <a:prstGeom prst="rect">
              <a:avLst/>
            </a:prstGeom>
          </p:spPr>
        </p:pic>
        <p:sp>
          <p:nvSpPr>
            <p:cNvPr id="41" name="TextBox 40">
              <a:extLst>
                <a:ext uri="{FF2B5EF4-FFF2-40B4-BE49-F238E27FC236}">
                  <a16:creationId xmlns:a16="http://schemas.microsoft.com/office/drawing/2014/main" id="{F8409783-5D9D-9ADE-8656-545B3E74AEB3}"/>
                </a:ext>
              </a:extLst>
            </p:cNvPr>
            <p:cNvSpPr txBox="1"/>
            <p:nvPr/>
          </p:nvSpPr>
          <p:spPr>
            <a:xfrm>
              <a:off x="4972466" y="4421594"/>
              <a:ext cx="463235" cy="76944"/>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a:ea typeface="+mn-ea"/>
                  <a:cs typeface="+mn-cs"/>
                </a:rPr>
                <a:t>Promoted</a:t>
              </a:r>
            </a:p>
          </p:txBody>
        </p:sp>
      </p:grpSp>
      <p:sp>
        <p:nvSpPr>
          <p:cNvPr id="56" name="Title 55">
            <a:extLst>
              <a:ext uri="{FF2B5EF4-FFF2-40B4-BE49-F238E27FC236}">
                <a16:creationId xmlns:a16="http://schemas.microsoft.com/office/drawing/2014/main" id="{5C7C4FC3-95BC-60FF-CAD1-323A69AD2932}"/>
              </a:ext>
            </a:extLst>
          </p:cNvPr>
          <p:cNvSpPr>
            <a:spLocks noGrp="1"/>
          </p:cNvSpPr>
          <p:nvPr>
            <p:ph type="title"/>
          </p:nvPr>
        </p:nvSpPr>
        <p:spPr>
          <a:xfrm>
            <a:off x="803275" y="365760"/>
            <a:ext cx="10151237" cy="1325562"/>
          </a:xfrm>
        </p:spPr>
        <p:txBody>
          <a:bodyPr anchor="t"/>
          <a:lstStyle/>
          <a:p>
            <a:r>
              <a:rPr lang="en-US" dirty="0" err="1"/>
              <a:t>OneLake</a:t>
            </a:r>
            <a:r>
              <a:rPr lang="en-US" dirty="0"/>
              <a:t> for all domains</a:t>
            </a:r>
            <a:endParaRPr lang="en-DE" dirty="0"/>
          </a:p>
        </p:txBody>
      </p:sp>
    </p:spTree>
    <p:extLst>
      <p:ext uri="{BB962C8B-B14F-4D97-AF65-F5344CB8AC3E}">
        <p14:creationId xmlns:p14="http://schemas.microsoft.com/office/powerpoint/2010/main" val="21451136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5" grpId="0"/>
      <p:bldP spid="46" grpId="0" animBg="1"/>
      <p:bldP spid="47" grpId="0" animBg="1"/>
      <p:bldP spid="48" grpId="0" animBg="1"/>
      <p:bldP spid="51" grpId="0"/>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802F54-0692-DC03-4F98-942C1DE3C9B7}"/>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2FB54933-00A4-8151-4290-62F1DF4FC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2" name="Rectangle 31">
            <a:extLst>
              <a:ext uri="{FF2B5EF4-FFF2-40B4-BE49-F238E27FC236}">
                <a16:creationId xmlns:a16="http://schemas.microsoft.com/office/drawing/2014/main" id="{86AF9CE3-92AE-5F27-8478-F3E24445A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5EA27B9-2DE1-D71E-5673-6B58F15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 name="Title 4">
            <a:extLst>
              <a:ext uri="{FF2B5EF4-FFF2-40B4-BE49-F238E27FC236}">
                <a16:creationId xmlns:a16="http://schemas.microsoft.com/office/drawing/2014/main" id="{D4D687AE-CCD2-9056-0B0F-7D5803566208}"/>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2800" dirty="0">
                <a:solidFill>
                  <a:srgbClr val="FFFFFF"/>
                </a:solidFill>
              </a:rPr>
              <a:t>Medallion Architecture</a:t>
            </a:r>
          </a:p>
        </p:txBody>
      </p:sp>
      <p:sp useBgFill="1">
        <p:nvSpPr>
          <p:cNvPr id="36" name="Rectangle 35">
            <a:extLst>
              <a:ext uri="{FF2B5EF4-FFF2-40B4-BE49-F238E27FC236}">
                <a16:creationId xmlns:a16="http://schemas.microsoft.com/office/drawing/2014/main" id="{CED614EA-B5DB-58D7-59A5-B47AEBEAD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edal with solid fill">
            <a:extLst>
              <a:ext uri="{FF2B5EF4-FFF2-40B4-BE49-F238E27FC236}">
                <a16:creationId xmlns:a16="http://schemas.microsoft.com/office/drawing/2014/main" id="{3644403B-F498-68D0-37AB-3351C7F95B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1662" y="484632"/>
            <a:ext cx="5882248" cy="5882248"/>
          </a:xfrm>
          <a:prstGeom prst="rect">
            <a:avLst/>
          </a:prstGeom>
        </p:spPr>
      </p:pic>
      <p:sp>
        <p:nvSpPr>
          <p:cNvPr id="38" name="Rectangle 37">
            <a:extLst>
              <a:ext uri="{FF2B5EF4-FFF2-40B4-BE49-F238E27FC236}">
                <a16:creationId xmlns:a16="http://schemas.microsoft.com/office/drawing/2014/main" id="{D093D756-1C10-DC25-EDB0-05C250602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92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normAutofit fontScale="90000"/>
          </a:bodyPr>
          <a:lstStyle>
            <a:lvl1pPr>
              <a:lnSpc>
                <a:spcPct val="100000"/>
              </a:lnSpc>
              <a:defRPr sz="3600">
                <a:solidFill>
                  <a:srgbClr val="2A446F"/>
                </a:solidFill>
              </a:defRPr>
            </a:lvl1pPr>
          </a:lstStyle>
          <a:p>
            <a:r>
              <a:rPr lang="en-US" dirty="0"/>
              <a:t>Architecting - the medallion approach</a:t>
            </a:r>
          </a:p>
        </p:txBody>
      </p:sp>
      <p:pic>
        <p:nvPicPr>
          <p:cNvPr id="6" name="Picture 5" descr="Stacked white boxes">
            <a:extLst>
              <a:ext uri="{FF2B5EF4-FFF2-40B4-BE49-F238E27FC236}">
                <a16:creationId xmlns:a16="http://schemas.microsoft.com/office/drawing/2014/main" id="{089FEF61-925E-04CE-3621-11D717808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3" y="2019300"/>
            <a:ext cx="3141458" cy="1884875"/>
          </a:xfrm>
          <a:prstGeom prst="rect">
            <a:avLst/>
          </a:prstGeom>
        </p:spPr>
      </p:pic>
      <p:pic>
        <p:nvPicPr>
          <p:cNvPr id="12" name="Picture 11" descr="White pillars">
            <a:extLst>
              <a:ext uri="{FF2B5EF4-FFF2-40B4-BE49-F238E27FC236}">
                <a16:creationId xmlns:a16="http://schemas.microsoft.com/office/drawing/2014/main" id="{83874828-554E-5063-DA75-5AC810EA9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666" y="2019300"/>
            <a:ext cx="2827313" cy="1884875"/>
          </a:xfrm>
          <a:prstGeom prst="rect">
            <a:avLst/>
          </a:prstGeom>
        </p:spPr>
      </p:pic>
      <p:pic>
        <p:nvPicPr>
          <p:cNvPr id="26" name="Picture 25" descr="White staircases">
            <a:extLst>
              <a:ext uri="{FF2B5EF4-FFF2-40B4-BE49-F238E27FC236}">
                <a16:creationId xmlns:a16="http://schemas.microsoft.com/office/drawing/2014/main" id="{4F863968-FADE-BE21-E566-78B84522A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512924" y="2019300"/>
            <a:ext cx="3090813" cy="1873431"/>
          </a:xfrm>
          <a:prstGeom prst="rect">
            <a:avLst/>
          </a:prstGeom>
        </p:spPr>
      </p:pic>
      <p:grpSp>
        <p:nvGrpSpPr>
          <p:cNvPr id="7" name="Group 6">
            <a:extLst>
              <a:ext uri="{FF2B5EF4-FFF2-40B4-BE49-F238E27FC236}">
                <a16:creationId xmlns:a16="http://schemas.microsoft.com/office/drawing/2014/main" id="{FFA60006-7474-CDAB-9BD2-6E132D2AB09B}"/>
              </a:ext>
            </a:extLst>
          </p:cNvPr>
          <p:cNvGrpSpPr/>
          <p:nvPr/>
        </p:nvGrpSpPr>
        <p:grpSpPr>
          <a:xfrm>
            <a:off x="447306" y="3855493"/>
            <a:ext cx="3282415" cy="1490230"/>
            <a:chOff x="447306" y="3855493"/>
            <a:chExt cx="3282415" cy="1490230"/>
          </a:xfrm>
        </p:grpSpPr>
        <p:sp>
          <p:nvSpPr>
            <p:cNvPr id="28" name="Rectangle 27">
              <a:extLst>
                <a:ext uri="{FF2B5EF4-FFF2-40B4-BE49-F238E27FC236}">
                  <a16:creationId xmlns:a16="http://schemas.microsoft.com/office/drawing/2014/main" id="{DA47A736-E156-DC20-753A-1C8FEADBBD6D}"/>
                </a:ext>
              </a:extLst>
            </p:cNvPr>
            <p:cNvSpPr/>
            <p:nvPr/>
          </p:nvSpPr>
          <p:spPr bwMode="auto">
            <a:xfrm>
              <a:off x="588263" y="3918243"/>
              <a:ext cx="3141458" cy="1427480"/>
            </a:xfrm>
            <a:prstGeom prst="rect">
              <a:avLst/>
            </a:prstGeom>
            <a:solidFill>
              <a:srgbClr val="CD7F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Bronze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Get all the data</a:t>
              </a:r>
            </a:p>
          </p:txBody>
        </p:sp>
        <p:pic>
          <p:nvPicPr>
            <p:cNvPr id="27" name="Graphic 26">
              <a:extLst>
                <a:ext uri="{FF2B5EF4-FFF2-40B4-BE49-F238E27FC236}">
                  <a16:creationId xmlns:a16="http://schemas.microsoft.com/office/drawing/2014/main" id="{AE27C099-3DF6-599C-C11E-5BB127CF19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306" y="3855493"/>
              <a:ext cx="837000" cy="837000"/>
            </a:xfrm>
            <a:prstGeom prst="rect">
              <a:avLst/>
            </a:prstGeom>
          </p:spPr>
        </p:pic>
      </p:grpSp>
      <p:pic>
        <p:nvPicPr>
          <p:cNvPr id="33" name="Picture 32" descr="A blue triangle with a blue grid&#10;&#10;Description automatically generated with medium confidence">
            <a:extLst>
              <a:ext uri="{FF2B5EF4-FFF2-40B4-BE49-F238E27FC236}">
                <a16:creationId xmlns:a16="http://schemas.microsoft.com/office/drawing/2014/main" id="{469CE69C-C09A-F6DB-4E69-C5A2178B8D53}"/>
              </a:ext>
            </a:extLst>
          </p:cNvPr>
          <p:cNvPicPr>
            <a:picLocks noChangeAspect="1"/>
          </p:cNvPicPr>
          <p:nvPr/>
        </p:nvPicPr>
        <p:blipFill>
          <a:blip r:embed="rId8"/>
          <a:stretch>
            <a:fillRect/>
          </a:stretch>
        </p:blipFill>
        <p:spPr>
          <a:xfrm>
            <a:off x="5607521" y="5748221"/>
            <a:ext cx="976957" cy="707886"/>
          </a:xfrm>
          <a:prstGeom prst="rect">
            <a:avLst/>
          </a:prstGeom>
        </p:spPr>
      </p:pic>
      <p:pic>
        <p:nvPicPr>
          <p:cNvPr id="34" name="Picture 33" descr="A blue triangle with a blue grid&#10;&#10;Description automatically generated with medium confidence">
            <a:extLst>
              <a:ext uri="{FF2B5EF4-FFF2-40B4-BE49-F238E27FC236}">
                <a16:creationId xmlns:a16="http://schemas.microsoft.com/office/drawing/2014/main" id="{A2F96FE4-8672-3F49-0A05-6CC45B14E943}"/>
              </a:ext>
            </a:extLst>
          </p:cNvPr>
          <p:cNvPicPr>
            <a:picLocks noChangeAspect="1"/>
          </p:cNvPicPr>
          <p:nvPr/>
        </p:nvPicPr>
        <p:blipFill>
          <a:blip r:embed="rId8"/>
          <a:stretch>
            <a:fillRect/>
          </a:stretch>
        </p:blipFill>
        <p:spPr>
          <a:xfrm>
            <a:off x="9569851" y="5748221"/>
            <a:ext cx="976957" cy="707886"/>
          </a:xfrm>
          <a:prstGeom prst="rect">
            <a:avLst/>
          </a:prstGeom>
        </p:spPr>
      </p:pic>
      <p:sp>
        <p:nvSpPr>
          <p:cNvPr id="35" name="TextBox 34">
            <a:extLst>
              <a:ext uri="{FF2B5EF4-FFF2-40B4-BE49-F238E27FC236}">
                <a16:creationId xmlns:a16="http://schemas.microsoft.com/office/drawing/2014/main" id="{4E5CD148-BB41-84BF-E298-292183492DFE}"/>
              </a:ext>
            </a:extLst>
          </p:cNvPr>
          <p:cNvSpPr txBox="1"/>
          <p:nvPr/>
        </p:nvSpPr>
        <p:spPr>
          <a:xfrm>
            <a:off x="884043" y="5948276"/>
            <a:ext cx="2549898" cy="307777"/>
          </a:xfrm>
          <a:prstGeom prst="rect">
            <a:avLst/>
          </a:prstGeom>
          <a:noFill/>
        </p:spPr>
        <p:txBody>
          <a:bodyPr wrap="square" lIns="0" tIns="0" rIns="0" bIns="0" rtlCol="0">
            <a:spAutoFit/>
          </a:bodyPr>
          <a:lstStyle/>
          <a:p>
            <a:pPr algn="ctr"/>
            <a:r>
              <a:rPr lang="en-DE" sz="2000" dirty="0"/>
              <a:t>Any format</a:t>
            </a:r>
          </a:p>
        </p:txBody>
      </p:sp>
      <p:sp>
        <p:nvSpPr>
          <p:cNvPr id="39" name="Striped Right Arrow 38">
            <a:extLst>
              <a:ext uri="{FF2B5EF4-FFF2-40B4-BE49-F238E27FC236}">
                <a16:creationId xmlns:a16="http://schemas.microsoft.com/office/drawing/2014/main" id="{2EA8514A-CF8E-AD69-E668-68A3BC5C5125}"/>
              </a:ext>
            </a:extLst>
          </p:cNvPr>
          <p:cNvSpPr/>
          <p:nvPr/>
        </p:nvSpPr>
        <p:spPr bwMode="auto">
          <a:xfrm>
            <a:off x="3729721" y="5766492"/>
            <a:ext cx="887784" cy="671344"/>
          </a:xfrm>
          <a:prstGeom prst="stripedRightArrow">
            <a:avLst/>
          </a:prstGeom>
          <a:solidFill>
            <a:srgbClr val="0C69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E" sz="2000" dirty="0" err="1">
              <a:solidFill>
                <a:srgbClr val="FFFFFF"/>
              </a:solidFill>
              <a:ea typeface="Segoe UI" pitchFamily="34" charset="0"/>
              <a:cs typeface="Segoe UI" pitchFamily="34" charset="0"/>
            </a:endParaRPr>
          </a:p>
        </p:txBody>
      </p:sp>
      <p:sp>
        <p:nvSpPr>
          <p:cNvPr id="40" name="Striped Right Arrow 39">
            <a:extLst>
              <a:ext uri="{FF2B5EF4-FFF2-40B4-BE49-F238E27FC236}">
                <a16:creationId xmlns:a16="http://schemas.microsoft.com/office/drawing/2014/main" id="{04018368-C8AB-E05C-AE9C-CB62F24C655E}"/>
              </a:ext>
            </a:extLst>
          </p:cNvPr>
          <p:cNvSpPr/>
          <p:nvPr/>
        </p:nvSpPr>
        <p:spPr bwMode="auto">
          <a:xfrm>
            <a:off x="7693151" y="5766492"/>
            <a:ext cx="887784" cy="671344"/>
          </a:xfrm>
          <a:prstGeom prst="stripedRightArrow">
            <a:avLst/>
          </a:prstGeom>
          <a:solidFill>
            <a:srgbClr val="0C69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E"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1201763-02EC-A208-E70B-45AE848F47F3}"/>
              </a:ext>
            </a:extLst>
          </p:cNvPr>
          <p:cNvGrpSpPr/>
          <p:nvPr/>
        </p:nvGrpSpPr>
        <p:grpSpPr>
          <a:xfrm>
            <a:off x="8367633" y="3866791"/>
            <a:ext cx="3236104" cy="1496530"/>
            <a:chOff x="8367633" y="3866791"/>
            <a:chExt cx="3236104" cy="1496530"/>
          </a:xfrm>
        </p:grpSpPr>
        <p:sp>
          <p:nvSpPr>
            <p:cNvPr id="31" name="Rectangle 30">
              <a:extLst>
                <a:ext uri="{FF2B5EF4-FFF2-40B4-BE49-F238E27FC236}">
                  <a16:creationId xmlns:a16="http://schemas.microsoft.com/office/drawing/2014/main" id="{0CD0D9A9-E911-805A-469B-20E5567776D3}"/>
                </a:ext>
              </a:extLst>
            </p:cNvPr>
            <p:cNvSpPr/>
            <p:nvPr/>
          </p:nvSpPr>
          <p:spPr bwMode="auto">
            <a:xfrm>
              <a:off x="8512924" y="3935841"/>
              <a:ext cx="3090813" cy="1427480"/>
            </a:xfrm>
            <a:prstGeom prst="rect">
              <a:avLst/>
            </a:prstGeom>
            <a:solidFill>
              <a:srgbClr val="FFD7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Gold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Harvesting insights</a:t>
              </a:r>
            </a:p>
          </p:txBody>
        </p:sp>
        <p:pic>
          <p:nvPicPr>
            <p:cNvPr id="3" name="Graphic 2">
              <a:extLst>
                <a:ext uri="{FF2B5EF4-FFF2-40B4-BE49-F238E27FC236}">
                  <a16:creationId xmlns:a16="http://schemas.microsoft.com/office/drawing/2014/main" id="{0F314C09-CCE7-853D-A98A-D004D893AE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67633" y="3866791"/>
              <a:ext cx="837000" cy="837000"/>
            </a:xfrm>
            <a:prstGeom prst="rect">
              <a:avLst/>
            </a:prstGeom>
          </p:spPr>
        </p:pic>
      </p:grpSp>
      <p:grpSp>
        <p:nvGrpSpPr>
          <p:cNvPr id="5" name="Group 4">
            <a:extLst>
              <a:ext uri="{FF2B5EF4-FFF2-40B4-BE49-F238E27FC236}">
                <a16:creationId xmlns:a16="http://schemas.microsoft.com/office/drawing/2014/main" id="{815E514A-1C79-35FB-5F59-B764C121261E}"/>
              </a:ext>
            </a:extLst>
          </p:cNvPr>
          <p:cNvGrpSpPr/>
          <p:nvPr/>
        </p:nvGrpSpPr>
        <p:grpSpPr>
          <a:xfrm>
            <a:off x="4561136" y="3875799"/>
            <a:ext cx="2973843" cy="1491695"/>
            <a:chOff x="4561136" y="3875799"/>
            <a:chExt cx="2973843" cy="1491695"/>
          </a:xfrm>
        </p:grpSpPr>
        <p:sp>
          <p:nvSpPr>
            <p:cNvPr id="29" name="Rectangle 28">
              <a:extLst>
                <a:ext uri="{FF2B5EF4-FFF2-40B4-BE49-F238E27FC236}">
                  <a16:creationId xmlns:a16="http://schemas.microsoft.com/office/drawing/2014/main" id="{E81550B7-5CF7-9E59-559B-859E9908DAB9}"/>
                </a:ext>
              </a:extLst>
            </p:cNvPr>
            <p:cNvSpPr/>
            <p:nvPr/>
          </p:nvSpPr>
          <p:spPr bwMode="auto">
            <a:xfrm>
              <a:off x="4707666" y="3940014"/>
              <a:ext cx="2827313" cy="1427480"/>
            </a:xfrm>
            <a:prstGeom prst="rect">
              <a:avLst/>
            </a:prstGeom>
            <a:solidFill>
              <a:srgbClr val="C0C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Silver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Creating structure</a:t>
              </a:r>
            </a:p>
          </p:txBody>
        </p:sp>
        <p:pic>
          <p:nvPicPr>
            <p:cNvPr id="4" name="Graphic 3">
              <a:extLst>
                <a:ext uri="{FF2B5EF4-FFF2-40B4-BE49-F238E27FC236}">
                  <a16:creationId xmlns:a16="http://schemas.microsoft.com/office/drawing/2014/main" id="{67BD4C06-3786-8ACE-0AE2-9720268D72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1136" y="3875799"/>
              <a:ext cx="837000" cy="837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normAutofit fontScale="90000"/>
          </a:bodyPr>
          <a:lstStyle>
            <a:lvl1pPr>
              <a:lnSpc>
                <a:spcPct val="100000"/>
              </a:lnSpc>
              <a:defRPr sz="3600">
                <a:solidFill>
                  <a:srgbClr val="2A446F"/>
                </a:solidFill>
              </a:defRPr>
            </a:lvl1pPr>
          </a:lstStyle>
          <a:p>
            <a:r>
              <a:rPr lang="en-US" dirty="0"/>
              <a:t>Bronze layer</a:t>
            </a:r>
          </a:p>
        </p:txBody>
      </p:sp>
      <p:sp>
        <p:nvSpPr>
          <p:cNvPr id="3" name="Subtitle"/>
          <p:cNvSpPr>
            <a:spLocks noGrp="1"/>
          </p:cNvSpPr>
          <p:nvPr>
            <p:ph sz="quarter" idx="10" hasCustomPrompt="1"/>
          </p:nvPr>
        </p:nvSpPr>
        <p:spPr>
          <a:xfrm>
            <a:off x="584200" y="1435100"/>
            <a:ext cx="11018838" cy="2326791"/>
          </a:xfrm>
        </p:spPr>
        <p:txBody>
          <a:bodyPr>
            <a:normAutofit fontScale="92500" lnSpcReduction="10000"/>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The bronze or raw layer of the medallion architecture is the first layer of the </a:t>
            </a:r>
            <a:r>
              <a:rPr dirty="0" err="1"/>
              <a:t>lakehouse</a:t>
            </a:r>
            <a:r>
              <a:rPr dirty="0"/>
              <a:t>.</a:t>
            </a:r>
            <a:endParaRPr lang="en-US" dirty="0"/>
          </a:p>
          <a:p>
            <a:pPr marL="0" indent="0">
              <a:buNone/>
            </a:pPr>
            <a:endParaRPr lang="en-US" dirty="0"/>
          </a:p>
          <a:p>
            <a:pPr marL="0" indent="0">
              <a:buNone/>
            </a:pPr>
            <a:r>
              <a:rPr lang="en-US" dirty="0"/>
              <a:t>Consider the Bronze layer being the landing zone for all your data, data is stored in the original format and structure.</a:t>
            </a:r>
          </a:p>
        </p:txBody>
      </p:sp>
      <p:grpSp>
        <p:nvGrpSpPr>
          <p:cNvPr id="8" name="Group 7">
            <a:extLst>
              <a:ext uri="{FF2B5EF4-FFF2-40B4-BE49-F238E27FC236}">
                <a16:creationId xmlns:a16="http://schemas.microsoft.com/office/drawing/2014/main" id="{6F953149-CC7F-5AE3-B481-001A0501D207}"/>
              </a:ext>
            </a:extLst>
          </p:cNvPr>
          <p:cNvGrpSpPr/>
          <p:nvPr/>
        </p:nvGrpSpPr>
        <p:grpSpPr>
          <a:xfrm>
            <a:off x="3456122" y="4280985"/>
            <a:ext cx="3283499" cy="1490473"/>
            <a:chOff x="3456122" y="4280985"/>
            <a:chExt cx="3283499" cy="1490473"/>
          </a:xfrm>
        </p:grpSpPr>
        <p:sp>
          <p:nvSpPr>
            <p:cNvPr id="5" name="Rectangle 4">
              <a:extLst>
                <a:ext uri="{FF2B5EF4-FFF2-40B4-BE49-F238E27FC236}">
                  <a16:creationId xmlns:a16="http://schemas.microsoft.com/office/drawing/2014/main" id="{DFE12110-3C83-82E7-89B8-FC691869115E}"/>
                </a:ext>
              </a:extLst>
            </p:cNvPr>
            <p:cNvSpPr/>
            <p:nvPr/>
          </p:nvSpPr>
          <p:spPr bwMode="auto">
            <a:xfrm>
              <a:off x="3598163" y="4343978"/>
              <a:ext cx="3141458" cy="1427480"/>
            </a:xfrm>
            <a:prstGeom prst="rect">
              <a:avLst/>
            </a:prstGeom>
            <a:solidFill>
              <a:srgbClr val="CD7F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Bronze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Get all the data</a:t>
              </a:r>
            </a:p>
          </p:txBody>
        </p:sp>
        <p:pic>
          <p:nvPicPr>
            <p:cNvPr id="6" name="Graphic 5">
              <a:extLst>
                <a:ext uri="{FF2B5EF4-FFF2-40B4-BE49-F238E27FC236}">
                  <a16:creationId xmlns:a16="http://schemas.microsoft.com/office/drawing/2014/main" id="{3C69FBEB-E868-1A2B-1CA9-DDA63C7D9E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122" y="4280985"/>
              <a:ext cx="837000" cy="837000"/>
            </a:xfrm>
            <a:prstGeom prst="rect">
              <a:avLst/>
            </a:prstGeom>
          </p:spPr>
        </p:pic>
      </p:grpSp>
      <p:sp>
        <p:nvSpPr>
          <p:cNvPr id="7" name="TextBox 6">
            <a:extLst>
              <a:ext uri="{FF2B5EF4-FFF2-40B4-BE49-F238E27FC236}">
                <a16:creationId xmlns:a16="http://schemas.microsoft.com/office/drawing/2014/main" id="{26286FBD-0416-9D4C-AE0C-ACE12E880732}"/>
              </a:ext>
            </a:extLst>
          </p:cNvPr>
          <p:cNvSpPr txBox="1"/>
          <p:nvPr/>
        </p:nvSpPr>
        <p:spPr>
          <a:xfrm>
            <a:off x="3893943" y="5859661"/>
            <a:ext cx="2549898" cy="307777"/>
          </a:xfrm>
          <a:prstGeom prst="rect">
            <a:avLst/>
          </a:prstGeom>
          <a:noFill/>
        </p:spPr>
        <p:txBody>
          <a:bodyPr wrap="square" lIns="0" tIns="0" rIns="0" bIns="0" rtlCol="0">
            <a:spAutoFit/>
          </a:bodyPr>
          <a:lstStyle/>
          <a:p>
            <a:pPr algn="ctr"/>
            <a:r>
              <a:rPr lang="en-DE" sz="2000" dirty="0"/>
              <a:t>Any format</a:t>
            </a:r>
          </a:p>
        </p:txBody>
      </p:sp>
      <p:grpSp>
        <p:nvGrpSpPr>
          <p:cNvPr id="12" name="Group 11">
            <a:extLst>
              <a:ext uri="{FF2B5EF4-FFF2-40B4-BE49-F238E27FC236}">
                <a16:creationId xmlns:a16="http://schemas.microsoft.com/office/drawing/2014/main" id="{F2934FD5-4EB0-D752-1C29-0860F85E08C2}"/>
              </a:ext>
            </a:extLst>
          </p:cNvPr>
          <p:cNvGrpSpPr/>
          <p:nvPr/>
        </p:nvGrpSpPr>
        <p:grpSpPr>
          <a:xfrm>
            <a:off x="427583" y="4175223"/>
            <a:ext cx="1371600" cy="1684438"/>
            <a:chOff x="4495800" y="3932080"/>
            <a:chExt cx="1371600" cy="1684438"/>
          </a:xfrm>
        </p:grpSpPr>
        <p:pic>
          <p:nvPicPr>
            <p:cNvPr id="9" name="Graphic 8" descr="Document with solid fill">
              <a:extLst>
                <a:ext uri="{FF2B5EF4-FFF2-40B4-BE49-F238E27FC236}">
                  <a16:creationId xmlns:a16="http://schemas.microsoft.com/office/drawing/2014/main" id="{7D28623A-EB66-EAF2-DBEB-F0FA3FBA63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3000" y="3932080"/>
              <a:ext cx="914400" cy="914400"/>
            </a:xfrm>
            <a:prstGeom prst="rect">
              <a:avLst/>
            </a:prstGeom>
          </p:spPr>
        </p:pic>
        <p:pic>
          <p:nvPicPr>
            <p:cNvPr id="10" name="Graphic 9" descr="Document with solid fill">
              <a:extLst>
                <a:ext uri="{FF2B5EF4-FFF2-40B4-BE49-F238E27FC236}">
                  <a16:creationId xmlns:a16="http://schemas.microsoft.com/office/drawing/2014/main" id="{56A17637-DA2B-2A4D-81D7-712FC95C1D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2549" y="4244918"/>
              <a:ext cx="914400" cy="914400"/>
            </a:xfrm>
            <a:prstGeom prst="rect">
              <a:avLst/>
            </a:prstGeom>
          </p:spPr>
        </p:pic>
        <p:pic>
          <p:nvPicPr>
            <p:cNvPr id="11" name="Graphic 10" descr="Document with solid fill">
              <a:extLst>
                <a:ext uri="{FF2B5EF4-FFF2-40B4-BE49-F238E27FC236}">
                  <a16:creationId xmlns:a16="http://schemas.microsoft.com/office/drawing/2014/main" id="{4BBED905-1B60-033F-3BCF-A5D4809B20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95800" y="4702118"/>
              <a:ext cx="914400" cy="914400"/>
            </a:xfrm>
            <a:prstGeom prst="rect">
              <a:avLst/>
            </a:prstGeom>
          </p:spPr>
        </p:pic>
      </p:grpSp>
      <p:sp>
        <p:nvSpPr>
          <p:cNvPr id="13" name="Right Arrow 12">
            <a:extLst>
              <a:ext uri="{FF2B5EF4-FFF2-40B4-BE49-F238E27FC236}">
                <a16:creationId xmlns:a16="http://schemas.microsoft.com/office/drawing/2014/main" id="{8D8CA26B-E8D6-C7FE-5B3C-5CFA3BA7974B}"/>
              </a:ext>
            </a:extLst>
          </p:cNvPr>
          <p:cNvSpPr/>
          <p:nvPr/>
        </p:nvSpPr>
        <p:spPr bwMode="auto">
          <a:xfrm>
            <a:off x="1751188" y="4173834"/>
            <a:ext cx="1733550" cy="1681907"/>
          </a:xfrm>
          <a:prstGeom prst="rightArrow">
            <a:avLst/>
          </a:prstGeom>
          <a:solidFill>
            <a:srgbClr val="0C69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GB" sz="2000" dirty="0">
                <a:solidFill>
                  <a:srgbClr val="FFFFFF"/>
                </a:solidFill>
                <a:ea typeface="Segoe UI" pitchFamily="34" charset="0"/>
                <a:cs typeface="Segoe UI" pitchFamily="34" charset="0"/>
              </a:rPr>
              <a:t>F</a:t>
            </a:r>
            <a:r>
              <a:rPr lang="en-DE" sz="2000" dirty="0">
                <a:solidFill>
                  <a:srgbClr val="FFFFFF"/>
                </a:solidFill>
                <a:ea typeface="Segoe UI" pitchFamily="34" charset="0"/>
                <a:cs typeface="Segoe UI" pitchFamily="34" charset="0"/>
              </a:rPr>
              <a:t>ile upload</a:t>
            </a:r>
          </a:p>
        </p:txBody>
      </p:sp>
      <p:sp>
        <p:nvSpPr>
          <p:cNvPr id="14" name="Subtitle">
            <a:extLst>
              <a:ext uri="{FF2B5EF4-FFF2-40B4-BE49-F238E27FC236}">
                <a16:creationId xmlns:a16="http://schemas.microsoft.com/office/drawing/2014/main" id="{66E3769C-5397-C3F1-E37B-0FBC576AF68F}"/>
              </a:ext>
            </a:extLst>
          </p:cNvPr>
          <p:cNvSpPr txBox="1">
            <a:spLocks/>
          </p:cNvSpPr>
          <p:nvPr/>
        </p:nvSpPr>
        <p:spPr>
          <a:xfrm>
            <a:off x="7331449" y="3980500"/>
            <a:ext cx="4032918"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000" dirty="0"/>
              <a:t>Of course, data ingestion can be more challenging than in this example; as always, it depends.</a:t>
            </a:r>
            <a:br>
              <a:rPr lang="en-GB" sz="2000" dirty="0"/>
            </a:br>
            <a:r>
              <a:rPr lang="en-GB" sz="2000" dirty="0"/>
              <a:t>The amount of data, the frequency of new data arrival, and the complexity of the data type have to be considered.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normAutofit fontScale="90000"/>
          </a:bodyPr>
          <a:lstStyle>
            <a:lvl1pPr>
              <a:lnSpc>
                <a:spcPct val="100000"/>
              </a:lnSpc>
              <a:defRPr sz="3600">
                <a:solidFill>
                  <a:srgbClr val="2A446F"/>
                </a:solidFill>
              </a:defRPr>
            </a:lvl1pPr>
          </a:lstStyle>
          <a:p>
            <a:r>
              <a:rPr lang="en-US"/>
              <a:t>Silver layer</a:t>
            </a:r>
          </a:p>
        </p:txBody>
      </p:sp>
      <p:sp>
        <p:nvSpPr>
          <p:cNvPr id="3" name="Subtitle"/>
          <p:cNvSpPr>
            <a:spLocks noGrp="1"/>
          </p:cNvSpPr>
          <p:nvPr>
            <p:ph sz="quarter" idx="10" hasCustomPrompt="1"/>
          </p:nvPr>
        </p:nvSpPr>
        <p:spPr>
          <a:xfrm>
            <a:off x="584200" y="1435100"/>
            <a:ext cx="11018838" cy="1711238"/>
          </a:xfrm>
        </p:spPr>
        <p:txBody>
          <a:bodyPr>
            <a:normAutofit fontScale="85000" lnSpcReduction="10000"/>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The silver or validated layer is the second layer of the </a:t>
            </a:r>
            <a:r>
              <a:rPr dirty="0" err="1"/>
              <a:t>lakehouse</a:t>
            </a:r>
            <a:r>
              <a:rPr dirty="0"/>
              <a:t>.</a:t>
            </a:r>
            <a:endParaRPr lang="en-US" dirty="0"/>
          </a:p>
          <a:p>
            <a:pPr marL="0" indent="0">
              <a:buNone/>
            </a:pPr>
            <a:r>
              <a:rPr lang="en-GB" dirty="0"/>
              <a:t>Typical activities in the silver layer include combining and merging data and enforcing data validation rules like removing nulls</a:t>
            </a:r>
            <a:r>
              <a:rPr lang="en-US" dirty="0"/>
              <a:t>:</a:t>
            </a:r>
          </a:p>
          <a:p>
            <a:pPr marL="0" indent="0">
              <a:buNone/>
            </a:pPr>
            <a:r>
              <a:rPr lang="en-GB" sz="1800" b="0" dirty="0" err="1">
                <a:solidFill>
                  <a:srgbClr val="000000"/>
                </a:solidFill>
                <a:effectLst/>
                <a:latin typeface="Consolas" panose="020B0609020204030204" pitchFamily="49" charset="0"/>
                <a:cs typeface="Consolas" panose="020B0609020204030204" pitchFamily="49" charset="0"/>
              </a:rPr>
              <a:t>df</a:t>
            </a:r>
            <a:r>
              <a:rPr lang="en-GB" sz="1800" b="0" dirty="0">
                <a:solidFill>
                  <a:srgbClr val="000000"/>
                </a:solidFill>
                <a:effectLst/>
                <a:latin typeface="Consolas" panose="020B0609020204030204" pitchFamily="49" charset="0"/>
                <a:cs typeface="Consolas" panose="020B0609020204030204" pitchFamily="49" charset="0"/>
              </a:rPr>
              <a:t> = </a:t>
            </a:r>
            <a:r>
              <a:rPr lang="en-GB" sz="1800" b="0" dirty="0" err="1">
                <a:solidFill>
                  <a:srgbClr val="000000"/>
                </a:solidFill>
                <a:effectLst/>
                <a:latin typeface="Consolas" panose="020B0609020204030204" pitchFamily="49" charset="0"/>
                <a:cs typeface="Consolas" panose="020B0609020204030204" pitchFamily="49" charset="0"/>
              </a:rPr>
              <a:t>df.withColumn</a:t>
            </a:r>
            <a:r>
              <a:rPr lang="en-GB" sz="1800" b="0" dirty="0">
                <a:solidFill>
                  <a:srgbClr val="000000"/>
                </a:solidFill>
                <a:effectLst/>
                <a:latin typeface="Consolas" panose="020B0609020204030204" pitchFamily="49" charset="0"/>
                <a:cs typeface="Consolas" panose="020B0609020204030204" pitchFamily="49" charset="0"/>
              </a:rPr>
              <a:t>(</a:t>
            </a:r>
            <a:r>
              <a:rPr lang="en-GB" sz="1800" b="0" dirty="0">
                <a:solidFill>
                  <a:srgbClr val="A31515"/>
                </a:solidFill>
                <a:effectLst/>
                <a:latin typeface="Consolas" panose="020B0609020204030204" pitchFamily="49" charset="0"/>
                <a:cs typeface="Consolas" panose="020B0609020204030204" pitchFamily="49" charset="0"/>
              </a:rPr>
              <a:t>"</a:t>
            </a:r>
            <a:r>
              <a:rPr lang="en-GB" sz="1800" b="0" dirty="0" err="1">
                <a:solidFill>
                  <a:srgbClr val="A31515"/>
                </a:solidFill>
                <a:effectLst/>
                <a:latin typeface="Consolas" panose="020B0609020204030204" pitchFamily="49" charset="0"/>
                <a:cs typeface="Consolas" panose="020B0609020204030204" pitchFamily="49" charset="0"/>
              </a:rPr>
              <a:t>CustomerName</a:t>
            </a:r>
            <a:r>
              <a:rPr lang="en-GB" sz="1800" b="0" dirty="0">
                <a:solidFill>
                  <a:srgbClr val="A31515"/>
                </a:solidFill>
                <a:effectLst/>
                <a:latin typeface="Consolas" panose="020B0609020204030204" pitchFamily="49" charset="0"/>
                <a:cs typeface="Consolas" panose="020B0609020204030204" pitchFamily="49" charset="0"/>
              </a:rPr>
              <a:t>"</a:t>
            </a:r>
            <a:r>
              <a:rPr lang="en-GB" sz="1800" b="0" dirty="0">
                <a:solidFill>
                  <a:srgbClr val="000000"/>
                </a:solidFill>
                <a:effectLst/>
                <a:latin typeface="Consolas" panose="020B0609020204030204" pitchFamily="49" charset="0"/>
                <a:cs typeface="Consolas" panose="020B0609020204030204" pitchFamily="49" charset="0"/>
              </a:rPr>
              <a:t>, when((col(</a:t>
            </a:r>
            <a:r>
              <a:rPr lang="en-GB" sz="1800" b="0" dirty="0">
                <a:solidFill>
                  <a:srgbClr val="A31515"/>
                </a:solidFill>
                <a:effectLst/>
                <a:latin typeface="Consolas" panose="020B0609020204030204" pitchFamily="49" charset="0"/>
                <a:cs typeface="Consolas" panose="020B0609020204030204" pitchFamily="49" charset="0"/>
              </a:rPr>
              <a:t>"</a:t>
            </a:r>
            <a:r>
              <a:rPr lang="en-GB" sz="1800" b="0" dirty="0" err="1">
                <a:solidFill>
                  <a:srgbClr val="A31515"/>
                </a:solidFill>
                <a:effectLst/>
                <a:latin typeface="Consolas" panose="020B0609020204030204" pitchFamily="49" charset="0"/>
                <a:cs typeface="Consolas" panose="020B0609020204030204" pitchFamily="49" charset="0"/>
              </a:rPr>
              <a:t>CustomerName</a:t>
            </a:r>
            <a:r>
              <a:rPr lang="en-GB" sz="1800" b="0" dirty="0">
                <a:solidFill>
                  <a:srgbClr val="A31515"/>
                </a:solidFill>
                <a:effectLst/>
                <a:latin typeface="Consolas" panose="020B0609020204030204" pitchFamily="49" charset="0"/>
                <a:cs typeface="Consolas" panose="020B0609020204030204" pitchFamily="49" charset="0"/>
              </a:rPr>
              <a:t>"</a:t>
            </a:r>
            <a:r>
              <a:rPr lang="en-GB" sz="1800" b="0" dirty="0">
                <a:solidFill>
                  <a:srgbClr val="000000"/>
                </a:solidFill>
                <a:effectLst/>
                <a:latin typeface="Consolas" panose="020B0609020204030204" pitchFamily="49" charset="0"/>
                <a:cs typeface="Consolas" panose="020B0609020204030204" pitchFamily="49" charset="0"/>
              </a:rPr>
              <a:t>).</a:t>
            </a:r>
            <a:r>
              <a:rPr lang="en-GB" sz="1800" b="0" dirty="0" err="1">
                <a:solidFill>
                  <a:srgbClr val="000000"/>
                </a:solidFill>
                <a:effectLst/>
                <a:latin typeface="Consolas" panose="020B0609020204030204" pitchFamily="49" charset="0"/>
                <a:cs typeface="Consolas" panose="020B0609020204030204" pitchFamily="49" charset="0"/>
              </a:rPr>
              <a:t>isNull</a:t>
            </a:r>
            <a:r>
              <a:rPr lang="en-GB" sz="1800" b="0" dirty="0">
                <a:solidFill>
                  <a:srgbClr val="000000"/>
                </a:solidFill>
                <a:effectLst/>
                <a:latin typeface="Consolas" panose="020B0609020204030204" pitchFamily="49" charset="0"/>
                <a:cs typeface="Consolas" panose="020B0609020204030204" pitchFamily="49" charset="0"/>
              </a:rPr>
              <a:t>() …</a:t>
            </a:r>
          </a:p>
        </p:txBody>
      </p:sp>
      <p:grpSp>
        <p:nvGrpSpPr>
          <p:cNvPr id="4" name="Group 3">
            <a:extLst>
              <a:ext uri="{FF2B5EF4-FFF2-40B4-BE49-F238E27FC236}">
                <a16:creationId xmlns:a16="http://schemas.microsoft.com/office/drawing/2014/main" id="{A89AC3DC-44FF-A8F6-EBBA-D64C166BE1A7}"/>
              </a:ext>
            </a:extLst>
          </p:cNvPr>
          <p:cNvGrpSpPr/>
          <p:nvPr/>
        </p:nvGrpSpPr>
        <p:grpSpPr>
          <a:xfrm>
            <a:off x="5117621" y="3679990"/>
            <a:ext cx="2807179" cy="1490473"/>
            <a:chOff x="4319194" y="3877021"/>
            <a:chExt cx="2807179" cy="1490473"/>
          </a:xfrm>
        </p:grpSpPr>
        <p:sp>
          <p:nvSpPr>
            <p:cNvPr id="5" name="Rectangle 4">
              <a:extLst>
                <a:ext uri="{FF2B5EF4-FFF2-40B4-BE49-F238E27FC236}">
                  <a16:creationId xmlns:a16="http://schemas.microsoft.com/office/drawing/2014/main" id="{E7A3D3CA-782F-26E4-26C9-31F5D4F35CED}"/>
                </a:ext>
              </a:extLst>
            </p:cNvPr>
            <p:cNvSpPr/>
            <p:nvPr/>
          </p:nvSpPr>
          <p:spPr bwMode="auto">
            <a:xfrm>
              <a:off x="4707666" y="3940014"/>
              <a:ext cx="2418707" cy="1427480"/>
            </a:xfrm>
            <a:prstGeom prst="rect">
              <a:avLst/>
            </a:prstGeom>
            <a:solidFill>
              <a:srgbClr val="C0C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Silver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Creating structure</a:t>
              </a:r>
            </a:p>
          </p:txBody>
        </p:sp>
        <p:pic>
          <p:nvPicPr>
            <p:cNvPr id="6" name="Graphic 5">
              <a:extLst>
                <a:ext uri="{FF2B5EF4-FFF2-40B4-BE49-F238E27FC236}">
                  <a16:creationId xmlns:a16="http://schemas.microsoft.com/office/drawing/2014/main" id="{CB7CF9B7-E940-2579-B6FB-02583A2F2A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9194" y="3877021"/>
              <a:ext cx="753300" cy="837000"/>
            </a:xfrm>
            <a:prstGeom prst="rect">
              <a:avLst/>
            </a:prstGeom>
          </p:spPr>
        </p:pic>
      </p:grpSp>
      <p:grpSp>
        <p:nvGrpSpPr>
          <p:cNvPr id="10" name="Group 9">
            <a:extLst>
              <a:ext uri="{FF2B5EF4-FFF2-40B4-BE49-F238E27FC236}">
                <a16:creationId xmlns:a16="http://schemas.microsoft.com/office/drawing/2014/main" id="{31487BDC-E263-062F-C0EF-71C0FB40542F}"/>
              </a:ext>
            </a:extLst>
          </p:cNvPr>
          <p:cNvGrpSpPr/>
          <p:nvPr/>
        </p:nvGrpSpPr>
        <p:grpSpPr>
          <a:xfrm>
            <a:off x="253465" y="3679990"/>
            <a:ext cx="3099335" cy="1490473"/>
            <a:chOff x="167367" y="3855250"/>
            <a:chExt cx="3099335" cy="1490473"/>
          </a:xfrm>
        </p:grpSpPr>
        <p:sp>
          <p:nvSpPr>
            <p:cNvPr id="11" name="Rectangle 10">
              <a:extLst>
                <a:ext uri="{FF2B5EF4-FFF2-40B4-BE49-F238E27FC236}">
                  <a16:creationId xmlns:a16="http://schemas.microsoft.com/office/drawing/2014/main" id="{1B55E276-BABB-2DB0-79A3-C91EEFC58539}"/>
                </a:ext>
              </a:extLst>
            </p:cNvPr>
            <p:cNvSpPr/>
            <p:nvPr/>
          </p:nvSpPr>
          <p:spPr bwMode="auto">
            <a:xfrm>
              <a:off x="588263" y="3918243"/>
              <a:ext cx="2678439" cy="1427480"/>
            </a:xfrm>
            <a:prstGeom prst="rect">
              <a:avLst/>
            </a:prstGeom>
            <a:solidFill>
              <a:srgbClr val="CD7F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Bronze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Get all the data</a:t>
              </a:r>
            </a:p>
          </p:txBody>
        </p:sp>
        <p:pic>
          <p:nvPicPr>
            <p:cNvPr id="12" name="Graphic 11">
              <a:extLst>
                <a:ext uri="{FF2B5EF4-FFF2-40B4-BE49-F238E27FC236}">
                  <a16:creationId xmlns:a16="http://schemas.microsoft.com/office/drawing/2014/main" id="{B0F6E9AB-F53D-6307-E404-B5890CA90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367" y="3855250"/>
              <a:ext cx="837000" cy="837000"/>
            </a:xfrm>
            <a:prstGeom prst="rect">
              <a:avLst/>
            </a:prstGeom>
          </p:spPr>
        </p:pic>
      </p:grpSp>
      <p:sp>
        <p:nvSpPr>
          <p:cNvPr id="16" name="Right Arrow 15">
            <a:extLst>
              <a:ext uri="{FF2B5EF4-FFF2-40B4-BE49-F238E27FC236}">
                <a16:creationId xmlns:a16="http://schemas.microsoft.com/office/drawing/2014/main" id="{38C69DBD-7069-A3AA-6376-9F7F2652A547}"/>
              </a:ext>
            </a:extLst>
          </p:cNvPr>
          <p:cNvSpPr/>
          <p:nvPr/>
        </p:nvSpPr>
        <p:spPr bwMode="auto">
          <a:xfrm>
            <a:off x="3478365" y="3615769"/>
            <a:ext cx="1817855" cy="1681907"/>
          </a:xfrm>
          <a:prstGeom prst="rightArrow">
            <a:avLst/>
          </a:prstGeom>
          <a:solidFill>
            <a:srgbClr val="0C69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GB" sz="1600" dirty="0">
                <a:solidFill>
                  <a:srgbClr val="FFFFFF"/>
                </a:solidFill>
                <a:ea typeface="Segoe UI" pitchFamily="34" charset="0"/>
                <a:cs typeface="Segoe UI" pitchFamily="34" charset="0"/>
              </a:rPr>
              <a:t>Providing structure</a:t>
            </a:r>
            <a:endParaRPr lang="en-DE" sz="1600" dirty="0">
              <a:solidFill>
                <a:srgbClr val="FFFFFF"/>
              </a:solidFill>
              <a:ea typeface="Segoe UI" pitchFamily="34" charset="0"/>
              <a:cs typeface="Segoe UI" pitchFamily="34" charset="0"/>
            </a:endParaRPr>
          </a:p>
        </p:txBody>
      </p:sp>
      <p:sp>
        <p:nvSpPr>
          <p:cNvPr id="17" name="Subtitle">
            <a:extLst>
              <a:ext uri="{FF2B5EF4-FFF2-40B4-BE49-F238E27FC236}">
                <a16:creationId xmlns:a16="http://schemas.microsoft.com/office/drawing/2014/main" id="{D3826E2D-0CAA-9F98-0779-66DF384FA34C}"/>
              </a:ext>
            </a:extLst>
          </p:cNvPr>
          <p:cNvSpPr txBox="1">
            <a:spLocks/>
          </p:cNvSpPr>
          <p:nvPr/>
        </p:nvSpPr>
        <p:spPr>
          <a:xfrm>
            <a:off x="8134672" y="3633869"/>
            <a:ext cx="3229695" cy="15388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000" dirty="0"/>
              <a:t>Next to data validation/cleansing, adding “housekeeping columns” is done in the Silver layer as the name of the CSV file.</a:t>
            </a:r>
          </a:p>
        </p:txBody>
      </p:sp>
      <p:grpSp>
        <p:nvGrpSpPr>
          <p:cNvPr id="22" name="Group 21">
            <a:extLst>
              <a:ext uri="{FF2B5EF4-FFF2-40B4-BE49-F238E27FC236}">
                <a16:creationId xmlns:a16="http://schemas.microsoft.com/office/drawing/2014/main" id="{268B059B-C0A9-F93E-1CFA-22F0D1E9352C}"/>
              </a:ext>
            </a:extLst>
          </p:cNvPr>
          <p:cNvGrpSpPr/>
          <p:nvPr/>
        </p:nvGrpSpPr>
        <p:grpSpPr>
          <a:xfrm>
            <a:off x="11109449" y="5140022"/>
            <a:ext cx="1035660" cy="837320"/>
            <a:chOff x="7142701" y="5187726"/>
            <a:chExt cx="1035660" cy="837320"/>
          </a:xfrm>
        </p:grpSpPr>
        <p:pic>
          <p:nvPicPr>
            <p:cNvPr id="19" name="Picture 18">
              <a:extLst>
                <a:ext uri="{FF2B5EF4-FFF2-40B4-BE49-F238E27FC236}">
                  <a16:creationId xmlns:a16="http://schemas.microsoft.com/office/drawing/2014/main" id="{3DA0E1C4-5BC6-67C7-24C0-3EE5E21CFF0C}"/>
                </a:ext>
              </a:extLst>
            </p:cNvPr>
            <p:cNvPicPr>
              <a:picLocks noChangeAspect="1"/>
            </p:cNvPicPr>
            <p:nvPr/>
          </p:nvPicPr>
          <p:blipFill>
            <a:blip r:embed="rId5"/>
            <a:stretch>
              <a:fillRect/>
            </a:stretch>
          </p:blipFill>
          <p:spPr>
            <a:xfrm>
              <a:off x="7142701" y="5187726"/>
              <a:ext cx="753300" cy="753300"/>
            </a:xfrm>
            <a:prstGeom prst="rect">
              <a:avLst/>
            </a:prstGeom>
          </p:spPr>
        </p:pic>
        <p:pic>
          <p:nvPicPr>
            <p:cNvPr id="20" name="Picture 19">
              <a:extLst>
                <a:ext uri="{FF2B5EF4-FFF2-40B4-BE49-F238E27FC236}">
                  <a16:creationId xmlns:a16="http://schemas.microsoft.com/office/drawing/2014/main" id="{7023F417-C37A-2E84-8960-936405863D6B}"/>
                </a:ext>
              </a:extLst>
            </p:cNvPr>
            <p:cNvPicPr>
              <a:picLocks noChangeAspect="1"/>
            </p:cNvPicPr>
            <p:nvPr/>
          </p:nvPicPr>
          <p:blipFill>
            <a:blip r:embed="rId5"/>
            <a:stretch>
              <a:fillRect/>
            </a:stretch>
          </p:blipFill>
          <p:spPr>
            <a:xfrm>
              <a:off x="7425061" y="5271746"/>
              <a:ext cx="753300" cy="753300"/>
            </a:xfrm>
            <a:prstGeom prst="rect">
              <a:avLst/>
            </a:prstGeom>
          </p:spPr>
        </p:pic>
      </p:grpSp>
      <p:pic>
        <p:nvPicPr>
          <p:cNvPr id="21" name="Grafik 30">
            <a:extLst>
              <a:ext uri="{FF2B5EF4-FFF2-40B4-BE49-F238E27FC236}">
                <a16:creationId xmlns:a16="http://schemas.microsoft.com/office/drawing/2014/main" id="{0AEE2F5D-D31B-D38E-4746-15E80FBF2D08}"/>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22479" t="19028" r="22479" b="18763"/>
          <a:stretch/>
        </p:blipFill>
        <p:spPr>
          <a:xfrm>
            <a:off x="11223298" y="5992194"/>
            <a:ext cx="759479" cy="686711"/>
          </a:xfrm>
          <a:prstGeom prst="rect">
            <a:avLst/>
          </a:prstGeom>
        </p:spPr>
      </p:pic>
      <p:sp>
        <p:nvSpPr>
          <p:cNvPr id="23" name="Subtitle">
            <a:extLst>
              <a:ext uri="{FF2B5EF4-FFF2-40B4-BE49-F238E27FC236}">
                <a16:creationId xmlns:a16="http://schemas.microsoft.com/office/drawing/2014/main" id="{9A5EED2F-D542-68E3-F796-293A657991BB}"/>
              </a:ext>
            </a:extLst>
          </p:cNvPr>
          <p:cNvSpPr txBox="1">
            <a:spLocks/>
          </p:cNvSpPr>
          <p:nvPr/>
        </p:nvSpPr>
        <p:spPr>
          <a:xfrm>
            <a:off x="8108071" y="5558682"/>
            <a:ext cx="3229695" cy="15388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000" dirty="0"/>
              <a:t>The Silver Layer is used by Teams and across the organization and can be considered as a data repository</a:t>
            </a:r>
          </a:p>
        </p:txBody>
      </p:sp>
      <p:pic>
        <p:nvPicPr>
          <p:cNvPr id="24" name="Grafik 30">
            <a:extLst>
              <a:ext uri="{FF2B5EF4-FFF2-40B4-BE49-F238E27FC236}">
                <a16:creationId xmlns:a16="http://schemas.microsoft.com/office/drawing/2014/main" id="{B9A9D956-49D1-E435-BAC2-668DF90066E4}"/>
              </a:ext>
            </a:extLst>
          </p:cNvPr>
          <p:cNvPicPr>
            <a:picLocks noChangeAspect="1"/>
          </p:cNvPicPr>
          <p:nvPr/>
        </p:nvPicPr>
        <p:blipFill rotWithShape="1">
          <a:blip r:embed="rId8" cstate="print">
            <a:duotone>
              <a:prstClr val="black"/>
              <a:srgbClr val="D9C3A5">
                <a:tint val="50000"/>
                <a:satMod val="180000"/>
              </a:srgbClr>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22479" t="19028" r="22479" b="18763"/>
          <a:stretch/>
        </p:blipFill>
        <p:spPr>
          <a:xfrm>
            <a:off x="3970250" y="5345627"/>
            <a:ext cx="918392" cy="830398"/>
          </a:xfrm>
          <a:prstGeom prst="rect">
            <a:avLst/>
          </a:prstGeom>
        </p:spPr>
      </p:pic>
      <p:sp>
        <p:nvSpPr>
          <p:cNvPr id="25" name="TextBox 24">
            <a:extLst>
              <a:ext uri="{FF2B5EF4-FFF2-40B4-BE49-F238E27FC236}">
                <a16:creationId xmlns:a16="http://schemas.microsoft.com/office/drawing/2014/main" id="{693BF89A-1AFF-5B49-7D3E-A1A3B80BA97C}"/>
              </a:ext>
            </a:extLst>
          </p:cNvPr>
          <p:cNvSpPr txBox="1"/>
          <p:nvPr/>
        </p:nvSpPr>
        <p:spPr>
          <a:xfrm>
            <a:off x="3111556" y="6192051"/>
            <a:ext cx="2549898" cy="615553"/>
          </a:xfrm>
          <a:prstGeom prst="rect">
            <a:avLst/>
          </a:prstGeom>
          <a:noFill/>
        </p:spPr>
        <p:txBody>
          <a:bodyPr wrap="square" lIns="0" tIns="0" rIns="0" bIns="0" rtlCol="0">
            <a:spAutoFit/>
          </a:bodyPr>
          <a:lstStyle/>
          <a:p>
            <a:pPr algn="ctr"/>
            <a:r>
              <a:rPr lang="en-DE" sz="2000" dirty="0"/>
              <a:t>The Data Engineering Team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normAutofit fontScale="90000"/>
          </a:bodyPr>
          <a:lstStyle>
            <a:lvl1pPr>
              <a:lnSpc>
                <a:spcPct val="100000"/>
              </a:lnSpc>
              <a:defRPr sz="3600">
                <a:solidFill>
                  <a:srgbClr val="2A446F"/>
                </a:solidFill>
              </a:defRPr>
            </a:lvl1pPr>
          </a:lstStyle>
          <a:p>
            <a:r>
              <a:rPr lang="en-US"/>
              <a:t>Gold layer</a:t>
            </a:r>
          </a:p>
        </p:txBody>
      </p:sp>
      <p:sp>
        <p:nvSpPr>
          <p:cNvPr id="3" name="Subtitle"/>
          <p:cNvSpPr>
            <a:spLocks noGrp="1"/>
          </p:cNvSpPr>
          <p:nvPr>
            <p:ph sz="quarter" idx="10" hasCustomPrompt="1"/>
          </p:nvPr>
        </p:nvSpPr>
        <p:spPr>
          <a:xfrm>
            <a:off x="584200" y="1435100"/>
            <a:ext cx="11018838" cy="861774"/>
          </a:xfrm>
        </p:spPr>
        <p:txBody>
          <a:bodyPr>
            <a:normAutofit fontScale="85000" lnSpcReduction="10000"/>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Data  is further refined in the gold layer, ready for downstream use like semantic models in Power BI or Data Science workloads.</a:t>
            </a:r>
            <a:endParaRPr dirty="0"/>
          </a:p>
        </p:txBody>
      </p:sp>
      <p:sp>
        <p:nvSpPr>
          <p:cNvPr id="5" name="Rectangle 4">
            <a:extLst>
              <a:ext uri="{FF2B5EF4-FFF2-40B4-BE49-F238E27FC236}">
                <a16:creationId xmlns:a16="http://schemas.microsoft.com/office/drawing/2014/main" id="{BF67A716-B595-770D-028F-A58B3B81B294}"/>
              </a:ext>
            </a:extLst>
          </p:cNvPr>
          <p:cNvSpPr/>
          <p:nvPr/>
        </p:nvSpPr>
        <p:spPr bwMode="auto">
          <a:xfrm>
            <a:off x="679117" y="3766129"/>
            <a:ext cx="2418707" cy="1427480"/>
          </a:xfrm>
          <a:prstGeom prst="rect">
            <a:avLst/>
          </a:prstGeom>
          <a:solidFill>
            <a:srgbClr val="C0C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Silver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Creating structure</a:t>
            </a:r>
          </a:p>
        </p:txBody>
      </p:sp>
      <p:pic>
        <p:nvPicPr>
          <p:cNvPr id="6" name="Graphic 5">
            <a:extLst>
              <a:ext uri="{FF2B5EF4-FFF2-40B4-BE49-F238E27FC236}">
                <a16:creationId xmlns:a16="http://schemas.microsoft.com/office/drawing/2014/main" id="{860D32B2-01BA-F244-58DE-2ABAF85D01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163" y="3698860"/>
            <a:ext cx="753300" cy="837000"/>
          </a:xfrm>
          <a:prstGeom prst="rect">
            <a:avLst/>
          </a:prstGeom>
        </p:spPr>
      </p:pic>
      <p:sp>
        <p:nvSpPr>
          <p:cNvPr id="8" name="Rectangle 7">
            <a:extLst>
              <a:ext uri="{FF2B5EF4-FFF2-40B4-BE49-F238E27FC236}">
                <a16:creationId xmlns:a16="http://schemas.microsoft.com/office/drawing/2014/main" id="{0B4329AE-E5B5-D513-956D-290C8B23ED4A}"/>
              </a:ext>
            </a:extLst>
          </p:cNvPr>
          <p:cNvSpPr/>
          <p:nvPr/>
        </p:nvSpPr>
        <p:spPr bwMode="auto">
          <a:xfrm>
            <a:off x="5417845" y="3748531"/>
            <a:ext cx="2357468" cy="1427480"/>
          </a:xfrm>
          <a:prstGeom prst="rect">
            <a:avLst/>
          </a:prstGeom>
          <a:solidFill>
            <a:srgbClr val="FFD7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Gold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Harvesting insights</a:t>
            </a:r>
          </a:p>
        </p:txBody>
      </p:sp>
      <p:pic>
        <p:nvPicPr>
          <p:cNvPr id="9" name="Graphic 8">
            <a:extLst>
              <a:ext uri="{FF2B5EF4-FFF2-40B4-BE49-F238E27FC236}">
                <a16:creationId xmlns:a16="http://schemas.microsoft.com/office/drawing/2014/main" id="{4ED9BF08-6A98-F61E-0D75-08597A7D9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8118" y="3685890"/>
            <a:ext cx="823506" cy="837000"/>
          </a:xfrm>
          <a:prstGeom prst="rect">
            <a:avLst/>
          </a:prstGeom>
        </p:spPr>
      </p:pic>
      <p:sp>
        <p:nvSpPr>
          <p:cNvPr id="10" name="Right Arrow 9">
            <a:extLst>
              <a:ext uri="{FF2B5EF4-FFF2-40B4-BE49-F238E27FC236}">
                <a16:creationId xmlns:a16="http://schemas.microsoft.com/office/drawing/2014/main" id="{20E42927-2770-173D-12A0-7BF70F53113A}"/>
              </a:ext>
            </a:extLst>
          </p:cNvPr>
          <p:cNvSpPr/>
          <p:nvPr/>
        </p:nvSpPr>
        <p:spPr bwMode="auto">
          <a:xfrm>
            <a:off x="3257870" y="3615769"/>
            <a:ext cx="1999929" cy="1681907"/>
          </a:xfrm>
          <a:prstGeom prst="rightArrow">
            <a:avLst/>
          </a:prstGeom>
          <a:solidFill>
            <a:srgbClr val="0C69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GB" sz="1600" dirty="0">
                <a:solidFill>
                  <a:srgbClr val="FFFFFF"/>
                </a:solidFill>
                <a:ea typeface="Segoe UI" pitchFamily="34" charset="0"/>
                <a:cs typeface="Segoe UI" pitchFamily="34" charset="0"/>
              </a:rPr>
              <a:t>Refinement and enrichment</a:t>
            </a:r>
            <a:endParaRPr lang="en-DE" sz="1600" dirty="0">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3F716B2-F0B5-16AA-6118-A954BECD7FF6}"/>
              </a:ext>
            </a:extLst>
          </p:cNvPr>
          <p:cNvPicPr>
            <a:picLocks noChangeAspect="1"/>
          </p:cNvPicPr>
          <p:nvPr/>
        </p:nvPicPr>
        <p:blipFill>
          <a:blip r:embed="rId5"/>
          <a:stretch>
            <a:fillRect/>
          </a:stretch>
        </p:blipFill>
        <p:spPr>
          <a:xfrm>
            <a:off x="8462746" y="2873796"/>
            <a:ext cx="2662454" cy="1681908"/>
          </a:xfrm>
          <a:prstGeom prst="rect">
            <a:avLst/>
          </a:prstGeom>
        </p:spPr>
      </p:pic>
      <p:pic>
        <p:nvPicPr>
          <p:cNvPr id="12" name="Picture 11" descr="Icon&#10;&#10;Description automatically generated">
            <a:extLst>
              <a:ext uri="{FF2B5EF4-FFF2-40B4-BE49-F238E27FC236}">
                <a16:creationId xmlns:a16="http://schemas.microsoft.com/office/drawing/2014/main" id="{C05314FE-87FE-36B6-96CD-0601EEAB55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4413" y="2648765"/>
            <a:ext cx="554349" cy="731496"/>
          </a:xfrm>
          <a:prstGeom prst="rect">
            <a:avLst/>
          </a:prstGeom>
        </p:spPr>
      </p:pic>
      <p:pic>
        <p:nvPicPr>
          <p:cNvPr id="13" name="Picture 12" descr="A blue logo with a black background&#10;&#10;Description automatically generated">
            <a:extLst>
              <a:ext uri="{FF2B5EF4-FFF2-40B4-BE49-F238E27FC236}">
                <a16:creationId xmlns:a16="http://schemas.microsoft.com/office/drawing/2014/main" id="{32D4839B-7B06-1164-CA6C-CC1E99771441}"/>
              </a:ext>
            </a:extLst>
          </p:cNvPr>
          <p:cNvPicPr>
            <a:picLocks noChangeAspect="1"/>
          </p:cNvPicPr>
          <p:nvPr/>
        </p:nvPicPr>
        <p:blipFill>
          <a:blip r:embed="rId7"/>
          <a:stretch>
            <a:fillRect/>
          </a:stretch>
        </p:blipFill>
        <p:spPr>
          <a:xfrm>
            <a:off x="8040955" y="4815025"/>
            <a:ext cx="861263" cy="8629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normAutofit fontScale="90000"/>
          </a:bodyPr>
          <a:lstStyle>
            <a:lvl1pPr>
              <a:lnSpc>
                <a:spcPct val="100000"/>
              </a:lnSpc>
              <a:defRPr sz="3600">
                <a:solidFill>
                  <a:srgbClr val="2A446F"/>
                </a:solidFill>
              </a:defRPr>
            </a:lvl1pPr>
          </a:lstStyle>
          <a:p>
            <a:r>
              <a:rPr lang="en-US"/>
              <a:t>Customize your medallion architecture</a:t>
            </a:r>
          </a:p>
        </p:txBody>
      </p:sp>
      <p:sp>
        <p:nvSpPr>
          <p:cNvPr id="3" name="Subtitle"/>
          <p:cNvSpPr>
            <a:spLocks noGrp="1"/>
          </p:cNvSpPr>
          <p:nvPr>
            <p:ph sz="quarter" idx="10" hasCustomPrompt="1"/>
          </p:nvPr>
        </p:nvSpPr>
        <p:spPr>
          <a:xfrm>
            <a:off x="584200" y="1435100"/>
            <a:ext cx="11018838" cy="1292662"/>
          </a:xfrm>
        </p:spPr>
        <p:txBody>
          <a:bodyPr>
            <a:normAutofit lnSpcReduction="10000"/>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Depending on your organization's specific use case, you may have a need for more layers</a:t>
            </a:r>
            <a:r>
              <a:rPr lang="en-US" dirty="0"/>
              <a:t> or think about spreading the layers across workspace</a:t>
            </a:r>
            <a:r>
              <a:rPr dirty="0"/>
              <a:t>.</a:t>
            </a:r>
          </a:p>
        </p:txBody>
      </p:sp>
      <p:sp>
        <p:nvSpPr>
          <p:cNvPr id="5" name="Rectangle 4">
            <a:extLst>
              <a:ext uri="{FF2B5EF4-FFF2-40B4-BE49-F238E27FC236}">
                <a16:creationId xmlns:a16="http://schemas.microsoft.com/office/drawing/2014/main" id="{519B0B77-ECAC-7618-0859-D9585E88F392}"/>
              </a:ext>
            </a:extLst>
          </p:cNvPr>
          <p:cNvSpPr/>
          <p:nvPr/>
        </p:nvSpPr>
        <p:spPr bwMode="auto">
          <a:xfrm>
            <a:off x="607313" y="5094445"/>
            <a:ext cx="2858377" cy="1128555"/>
          </a:xfrm>
          <a:prstGeom prst="rect">
            <a:avLst/>
          </a:prstGeom>
          <a:solidFill>
            <a:srgbClr val="CD7F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Bronze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Get all the data</a:t>
            </a:r>
          </a:p>
        </p:txBody>
      </p:sp>
      <p:pic>
        <p:nvPicPr>
          <p:cNvPr id="6" name="Graphic 5">
            <a:extLst>
              <a:ext uri="{FF2B5EF4-FFF2-40B4-BE49-F238E27FC236}">
                <a16:creationId xmlns:a16="http://schemas.microsoft.com/office/drawing/2014/main" id="{5E8512E4-CF68-3D47-6801-B74AC9F078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670" y="5036585"/>
            <a:ext cx="837000" cy="837000"/>
          </a:xfrm>
          <a:prstGeom prst="rect">
            <a:avLst/>
          </a:prstGeom>
        </p:spPr>
      </p:pic>
      <p:sp>
        <p:nvSpPr>
          <p:cNvPr id="8" name="Rectangle 7">
            <a:extLst>
              <a:ext uri="{FF2B5EF4-FFF2-40B4-BE49-F238E27FC236}">
                <a16:creationId xmlns:a16="http://schemas.microsoft.com/office/drawing/2014/main" id="{61D10026-64F3-1224-DCCB-656CE543BE4A}"/>
              </a:ext>
            </a:extLst>
          </p:cNvPr>
          <p:cNvSpPr/>
          <p:nvPr/>
        </p:nvSpPr>
        <p:spPr bwMode="auto">
          <a:xfrm>
            <a:off x="638377" y="3938745"/>
            <a:ext cx="2827313" cy="1128555"/>
          </a:xfrm>
          <a:prstGeom prst="rect">
            <a:avLst/>
          </a:prstGeom>
          <a:solidFill>
            <a:srgbClr val="C0C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Silver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Creating structure</a:t>
            </a:r>
          </a:p>
        </p:txBody>
      </p:sp>
      <p:pic>
        <p:nvPicPr>
          <p:cNvPr id="9" name="Graphic 8">
            <a:extLst>
              <a:ext uri="{FF2B5EF4-FFF2-40B4-BE49-F238E27FC236}">
                <a16:creationId xmlns:a16="http://schemas.microsoft.com/office/drawing/2014/main" id="{972FB5B4-D28F-4307-2802-0B94F1135C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697" y="3869660"/>
            <a:ext cx="836999" cy="837000"/>
          </a:xfrm>
          <a:prstGeom prst="rect">
            <a:avLst/>
          </a:prstGeom>
        </p:spPr>
      </p:pic>
      <p:sp>
        <p:nvSpPr>
          <p:cNvPr id="11" name="Rectangle 10">
            <a:extLst>
              <a:ext uri="{FF2B5EF4-FFF2-40B4-BE49-F238E27FC236}">
                <a16:creationId xmlns:a16="http://schemas.microsoft.com/office/drawing/2014/main" id="{F14A7AB9-9BF8-77C0-43A3-12638CA44127}"/>
              </a:ext>
            </a:extLst>
          </p:cNvPr>
          <p:cNvSpPr/>
          <p:nvPr/>
        </p:nvSpPr>
        <p:spPr bwMode="auto">
          <a:xfrm>
            <a:off x="607313" y="2813470"/>
            <a:ext cx="2858377" cy="1093777"/>
          </a:xfrm>
          <a:prstGeom prst="rect">
            <a:avLst/>
          </a:prstGeom>
          <a:solidFill>
            <a:srgbClr val="FFD7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Gold Layer</a:t>
            </a:r>
          </a:p>
          <a:p>
            <a:pPr algn="ctr" defTabSz="932472" fontAlgn="base">
              <a:spcBef>
                <a:spcPct val="0"/>
              </a:spcBef>
              <a:spcAft>
                <a:spcPct val="0"/>
              </a:spcAft>
            </a:pPr>
            <a:endParaRPr lang="en-DE" sz="2000" dirty="0">
              <a:solidFill>
                <a:srgbClr val="FFFFFF"/>
              </a:solidFill>
              <a:ea typeface="Segoe UI" pitchFamily="34" charset="0"/>
              <a:cs typeface="Segoe UI" pitchFamily="34" charset="0"/>
            </a:endParaRPr>
          </a:p>
          <a:p>
            <a:pPr defTabSz="932472" fontAlgn="base">
              <a:spcBef>
                <a:spcPct val="0"/>
              </a:spcBef>
              <a:spcAft>
                <a:spcPct val="0"/>
              </a:spcAft>
            </a:pPr>
            <a:r>
              <a:rPr lang="en-DE" sz="2000" dirty="0">
                <a:solidFill>
                  <a:srgbClr val="FFFFFF"/>
                </a:solidFill>
                <a:ea typeface="Segoe UI" pitchFamily="34" charset="0"/>
                <a:cs typeface="Segoe UI" pitchFamily="34" charset="0"/>
              </a:rPr>
              <a:t>Harvesting insights</a:t>
            </a:r>
          </a:p>
        </p:txBody>
      </p:sp>
      <p:pic>
        <p:nvPicPr>
          <p:cNvPr id="12" name="Graphic 11">
            <a:extLst>
              <a:ext uri="{FF2B5EF4-FFF2-40B4-BE49-F238E27FC236}">
                <a16:creationId xmlns:a16="http://schemas.microsoft.com/office/drawing/2014/main" id="{6ABDDEE8-DD69-36B9-705B-E0686C6E7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714" y="2738522"/>
            <a:ext cx="823506" cy="837000"/>
          </a:xfrm>
          <a:prstGeom prst="rect">
            <a:avLst/>
          </a:prstGeom>
        </p:spPr>
      </p:pic>
      <p:sp>
        <p:nvSpPr>
          <p:cNvPr id="22" name="Rectangle 21">
            <a:extLst>
              <a:ext uri="{FF2B5EF4-FFF2-40B4-BE49-F238E27FC236}">
                <a16:creationId xmlns:a16="http://schemas.microsoft.com/office/drawing/2014/main" id="{62150E37-CF38-6823-2353-E584C6DB5F89}"/>
              </a:ext>
            </a:extLst>
          </p:cNvPr>
          <p:cNvSpPr/>
          <p:nvPr/>
        </p:nvSpPr>
        <p:spPr bwMode="auto">
          <a:xfrm>
            <a:off x="607313" y="6270647"/>
            <a:ext cx="2858377" cy="49369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Raw Layer</a:t>
            </a:r>
          </a:p>
        </p:txBody>
      </p:sp>
      <p:grpSp>
        <p:nvGrpSpPr>
          <p:cNvPr id="13" name="Group 12">
            <a:extLst>
              <a:ext uri="{FF2B5EF4-FFF2-40B4-BE49-F238E27FC236}">
                <a16:creationId xmlns:a16="http://schemas.microsoft.com/office/drawing/2014/main" id="{907AB3A9-D0B6-507B-26B9-1A2137E0D74A}"/>
              </a:ext>
            </a:extLst>
          </p:cNvPr>
          <p:cNvGrpSpPr/>
          <p:nvPr/>
        </p:nvGrpSpPr>
        <p:grpSpPr>
          <a:xfrm>
            <a:off x="3671963" y="3105385"/>
            <a:ext cx="4659494" cy="917537"/>
            <a:chOff x="3671963" y="3105385"/>
            <a:chExt cx="4659494" cy="917537"/>
          </a:xfrm>
        </p:grpSpPr>
        <p:sp>
          <p:nvSpPr>
            <p:cNvPr id="27" name="Rectangle 26">
              <a:extLst>
                <a:ext uri="{FF2B5EF4-FFF2-40B4-BE49-F238E27FC236}">
                  <a16:creationId xmlns:a16="http://schemas.microsoft.com/office/drawing/2014/main" id="{1B4E83FA-8F0A-68CA-A069-C059FD4AFEA0}"/>
                </a:ext>
              </a:extLst>
            </p:cNvPr>
            <p:cNvSpPr/>
            <p:nvPr/>
          </p:nvSpPr>
          <p:spPr bwMode="auto">
            <a:xfrm>
              <a:off x="6405120" y="3169481"/>
              <a:ext cx="1926337" cy="853441"/>
            </a:xfrm>
            <a:prstGeom prst="rect">
              <a:avLst/>
            </a:prstGeom>
            <a:solidFill>
              <a:srgbClr val="C0C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Silver </a:t>
              </a:r>
            </a:p>
          </p:txBody>
        </p:sp>
        <p:pic>
          <p:nvPicPr>
            <p:cNvPr id="28" name="Graphic 27">
              <a:extLst>
                <a:ext uri="{FF2B5EF4-FFF2-40B4-BE49-F238E27FC236}">
                  <a16:creationId xmlns:a16="http://schemas.microsoft.com/office/drawing/2014/main" id="{F7A302DF-97FE-E517-9FA8-9462A865AC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0342" y="3105390"/>
              <a:ext cx="823506" cy="837000"/>
            </a:xfrm>
            <a:prstGeom prst="rect">
              <a:avLst/>
            </a:prstGeom>
            <a:effectLst/>
          </p:spPr>
        </p:pic>
        <p:sp>
          <p:nvSpPr>
            <p:cNvPr id="30" name="Rectangle 29">
              <a:extLst>
                <a:ext uri="{FF2B5EF4-FFF2-40B4-BE49-F238E27FC236}">
                  <a16:creationId xmlns:a16="http://schemas.microsoft.com/office/drawing/2014/main" id="{3BBE57CE-A7DB-FF72-66FE-192080B200C6}"/>
                </a:ext>
              </a:extLst>
            </p:cNvPr>
            <p:cNvSpPr/>
            <p:nvPr/>
          </p:nvSpPr>
          <p:spPr bwMode="auto">
            <a:xfrm>
              <a:off x="4068572" y="3169481"/>
              <a:ext cx="1926337" cy="853441"/>
            </a:xfrm>
            <a:prstGeom prst="rect">
              <a:avLst/>
            </a:prstGeom>
            <a:solidFill>
              <a:srgbClr val="CD7F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Bronze</a:t>
              </a:r>
            </a:p>
          </p:txBody>
        </p:sp>
        <p:pic>
          <p:nvPicPr>
            <p:cNvPr id="31" name="Graphic 30">
              <a:extLst>
                <a:ext uri="{FF2B5EF4-FFF2-40B4-BE49-F238E27FC236}">
                  <a16:creationId xmlns:a16="http://schemas.microsoft.com/office/drawing/2014/main" id="{F0CE6B04-0EE8-3AC4-104C-AB11E58296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1963" y="3105385"/>
              <a:ext cx="823506" cy="837000"/>
            </a:xfrm>
            <a:prstGeom prst="rect">
              <a:avLst/>
            </a:prstGeom>
          </p:spPr>
        </p:pic>
      </p:grpSp>
      <p:grpSp>
        <p:nvGrpSpPr>
          <p:cNvPr id="14" name="Group 13">
            <a:extLst>
              <a:ext uri="{FF2B5EF4-FFF2-40B4-BE49-F238E27FC236}">
                <a16:creationId xmlns:a16="http://schemas.microsoft.com/office/drawing/2014/main" id="{2E58E66E-9499-89D4-D881-551F3BCAD5C9}"/>
              </a:ext>
            </a:extLst>
          </p:cNvPr>
          <p:cNvGrpSpPr/>
          <p:nvPr/>
        </p:nvGrpSpPr>
        <p:grpSpPr>
          <a:xfrm>
            <a:off x="4726761" y="4249446"/>
            <a:ext cx="2549898" cy="2151354"/>
            <a:chOff x="4653403" y="4249446"/>
            <a:chExt cx="2549898" cy="2151354"/>
          </a:xfrm>
        </p:grpSpPr>
        <p:pic>
          <p:nvPicPr>
            <p:cNvPr id="33" name="Graphic 32">
              <a:extLst>
                <a:ext uri="{FF2B5EF4-FFF2-40B4-BE49-F238E27FC236}">
                  <a16:creationId xmlns:a16="http://schemas.microsoft.com/office/drawing/2014/main" id="{F1EC3741-494B-4DCF-F1AE-23B1F9F570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9348" y="4249446"/>
              <a:ext cx="1378008" cy="1378008"/>
            </a:xfrm>
            <a:prstGeom prst="rect">
              <a:avLst/>
            </a:prstGeom>
          </p:spPr>
        </p:pic>
        <p:sp>
          <p:nvSpPr>
            <p:cNvPr id="35" name="TextBox 34">
              <a:extLst>
                <a:ext uri="{FF2B5EF4-FFF2-40B4-BE49-F238E27FC236}">
                  <a16:creationId xmlns:a16="http://schemas.microsoft.com/office/drawing/2014/main" id="{C92261F4-D1D0-C515-5587-417C796F750F}"/>
                </a:ext>
              </a:extLst>
            </p:cNvPr>
            <p:cNvSpPr txBox="1"/>
            <p:nvPr/>
          </p:nvSpPr>
          <p:spPr>
            <a:xfrm>
              <a:off x="4653403" y="5785247"/>
              <a:ext cx="2549898" cy="615553"/>
            </a:xfrm>
            <a:prstGeom prst="rect">
              <a:avLst/>
            </a:prstGeom>
            <a:noFill/>
          </p:spPr>
          <p:txBody>
            <a:bodyPr wrap="square" lIns="0" tIns="0" rIns="0" bIns="0" rtlCol="0">
              <a:spAutoFit/>
            </a:bodyPr>
            <a:lstStyle/>
            <a:p>
              <a:pPr algn="ctr"/>
              <a:r>
                <a:rPr lang="en-DE" sz="2000" dirty="0"/>
                <a:t>A larger Fabric capacity</a:t>
              </a:r>
            </a:p>
          </p:txBody>
        </p:sp>
      </p:grpSp>
      <p:sp>
        <p:nvSpPr>
          <p:cNvPr id="24" name="Rectangle 23">
            <a:extLst>
              <a:ext uri="{FF2B5EF4-FFF2-40B4-BE49-F238E27FC236}">
                <a16:creationId xmlns:a16="http://schemas.microsoft.com/office/drawing/2014/main" id="{62E116E7-7969-B940-345D-E0795C5E7C00}"/>
              </a:ext>
            </a:extLst>
          </p:cNvPr>
          <p:cNvSpPr/>
          <p:nvPr/>
        </p:nvSpPr>
        <p:spPr bwMode="auto">
          <a:xfrm>
            <a:off x="8748643" y="3169481"/>
            <a:ext cx="1926337" cy="853441"/>
          </a:xfrm>
          <a:prstGeom prst="rect">
            <a:avLst/>
          </a:prstGeom>
          <a:solidFill>
            <a:srgbClr val="FFD7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DE" sz="2000" dirty="0">
                <a:solidFill>
                  <a:srgbClr val="FFFFFF"/>
                </a:solidFill>
                <a:ea typeface="Segoe UI" pitchFamily="34" charset="0"/>
                <a:cs typeface="Segoe UI" pitchFamily="34" charset="0"/>
              </a:rPr>
              <a:t>Gold </a:t>
            </a:r>
          </a:p>
        </p:txBody>
      </p:sp>
      <p:pic>
        <p:nvPicPr>
          <p:cNvPr id="25" name="Graphic 24">
            <a:extLst>
              <a:ext uri="{FF2B5EF4-FFF2-40B4-BE49-F238E27FC236}">
                <a16:creationId xmlns:a16="http://schemas.microsoft.com/office/drawing/2014/main" id="{C57A6B81-CEE4-C0E3-0D95-77B8A2BA31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6890" y="3113540"/>
            <a:ext cx="823506" cy="837000"/>
          </a:xfrm>
          <a:prstGeom prst="rect">
            <a:avLst/>
          </a:prstGeom>
        </p:spPr>
      </p:pic>
      <p:pic>
        <p:nvPicPr>
          <p:cNvPr id="34" name="Graphic 33">
            <a:extLst>
              <a:ext uri="{FF2B5EF4-FFF2-40B4-BE49-F238E27FC236}">
                <a16:creationId xmlns:a16="http://schemas.microsoft.com/office/drawing/2014/main" id="{006AFD63-3D38-D562-B55B-593C572C5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0010" y="4413004"/>
            <a:ext cx="853442" cy="853442"/>
          </a:xfrm>
          <a:prstGeom prst="rect">
            <a:avLst/>
          </a:prstGeom>
        </p:spPr>
      </p:pic>
      <p:sp>
        <p:nvSpPr>
          <p:cNvPr id="38" name="TextBox 37">
            <a:extLst>
              <a:ext uri="{FF2B5EF4-FFF2-40B4-BE49-F238E27FC236}">
                <a16:creationId xmlns:a16="http://schemas.microsoft.com/office/drawing/2014/main" id="{F3C9B26C-69AF-FC0D-1FF1-B7812EDC6F51}"/>
              </a:ext>
            </a:extLst>
          </p:cNvPr>
          <p:cNvSpPr txBox="1"/>
          <p:nvPr/>
        </p:nvSpPr>
        <p:spPr>
          <a:xfrm>
            <a:off x="8391782" y="5774544"/>
            <a:ext cx="2549898" cy="615553"/>
          </a:xfrm>
          <a:prstGeom prst="rect">
            <a:avLst/>
          </a:prstGeom>
          <a:noFill/>
        </p:spPr>
        <p:txBody>
          <a:bodyPr wrap="square" lIns="0" tIns="0" rIns="0" bIns="0" rtlCol="0">
            <a:spAutoFit/>
          </a:bodyPr>
          <a:lstStyle/>
          <a:p>
            <a:pPr algn="ctr"/>
            <a:r>
              <a:rPr lang="en-DE" sz="2000" dirty="0"/>
              <a:t>A smaller Fabric capacity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C9FDC6-E602-491B-584F-C89C073D9FDA}"/>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A01277F0-B45A-3939-5E02-A9CBFD0B6C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2" name="Rectangle 31">
            <a:extLst>
              <a:ext uri="{FF2B5EF4-FFF2-40B4-BE49-F238E27FC236}">
                <a16:creationId xmlns:a16="http://schemas.microsoft.com/office/drawing/2014/main" id="{7CD12DED-A9C2-D7CA-D1D5-64B9E0E1F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7A5FD98-3FF8-A13B-0C37-D6D8F3BF8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 name="Title 4">
            <a:extLst>
              <a:ext uri="{FF2B5EF4-FFF2-40B4-BE49-F238E27FC236}">
                <a16:creationId xmlns:a16="http://schemas.microsoft.com/office/drawing/2014/main" id="{A0C043B9-2DE4-5BC0-EE42-55E04CC5B739}"/>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2800" dirty="0">
                <a:solidFill>
                  <a:srgbClr val="FFFFFF"/>
                </a:solidFill>
              </a:rPr>
              <a:t>Compute</a:t>
            </a:r>
          </a:p>
        </p:txBody>
      </p:sp>
      <p:sp useBgFill="1">
        <p:nvSpPr>
          <p:cNvPr id="36" name="Rectangle 35">
            <a:extLst>
              <a:ext uri="{FF2B5EF4-FFF2-40B4-BE49-F238E27FC236}">
                <a16:creationId xmlns:a16="http://schemas.microsoft.com/office/drawing/2014/main" id="{6055A8CD-D482-DC88-BF04-07C4969F8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2DBCF75-55F7-4667-F76B-677F06B7A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bacus with solid fill">
            <a:extLst>
              <a:ext uri="{FF2B5EF4-FFF2-40B4-BE49-F238E27FC236}">
                <a16:creationId xmlns:a16="http://schemas.microsoft.com/office/drawing/2014/main" id="{FA3944F2-B15E-E723-02EF-B6DE4E5109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92313" y="815429"/>
            <a:ext cx="5227141" cy="5227141"/>
          </a:xfrm>
          <a:prstGeom prst="rect">
            <a:avLst/>
          </a:prstGeom>
        </p:spPr>
      </p:pic>
    </p:spTree>
    <p:extLst>
      <p:ext uri="{BB962C8B-B14F-4D97-AF65-F5344CB8AC3E}">
        <p14:creationId xmlns:p14="http://schemas.microsoft.com/office/powerpoint/2010/main" val="253712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33E-258D-F3F0-7D3B-EB656AFC9DBA}"/>
              </a:ext>
            </a:extLst>
          </p:cNvPr>
          <p:cNvSpPr>
            <a:spLocks noGrp="1"/>
          </p:cNvSpPr>
          <p:nvPr>
            <p:ph type="title"/>
          </p:nvPr>
        </p:nvSpPr>
        <p:spPr>
          <a:xfrm>
            <a:off x="803275" y="365760"/>
            <a:ext cx="10151237" cy="1325562"/>
          </a:xfrm>
        </p:spPr>
        <p:txBody>
          <a:bodyPr anchor="t">
            <a:normAutofit fontScale="90000"/>
          </a:bodyPr>
          <a:lstStyle/>
          <a:p>
            <a:r>
              <a:rPr lang="en-DE" dirty="0"/>
              <a:t>Computing data with Microsoft Fabric</a:t>
            </a:r>
            <a:br>
              <a:rPr lang="en-DE" dirty="0"/>
            </a:br>
            <a:r>
              <a:rPr lang="en-DE" sz="1600" dirty="0"/>
              <a:t>(a gentle glimpse)</a:t>
            </a:r>
            <a:endParaRPr lang="en-DE" dirty="0"/>
          </a:p>
        </p:txBody>
      </p:sp>
      <p:sp>
        <p:nvSpPr>
          <p:cNvPr id="6" name="Rounded Rectangle 45">
            <a:extLst>
              <a:ext uri="{FF2B5EF4-FFF2-40B4-BE49-F238E27FC236}">
                <a16:creationId xmlns:a16="http://schemas.microsoft.com/office/drawing/2014/main" id="{1C46B37A-086C-1F7F-2D71-F9E35985CB97}"/>
              </a:ext>
            </a:extLst>
          </p:cNvPr>
          <p:cNvSpPr/>
          <p:nvPr/>
        </p:nvSpPr>
        <p:spPr>
          <a:xfrm>
            <a:off x="4941519" y="2727993"/>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7" name="Rounded Rectangle 45">
            <a:extLst>
              <a:ext uri="{FF2B5EF4-FFF2-40B4-BE49-F238E27FC236}">
                <a16:creationId xmlns:a16="http://schemas.microsoft.com/office/drawing/2014/main" id="{069AFFAA-E950-0EA9-C138-1AC62239F279}"/>
              </a:ext>
            </a:extLst>
          </p:cNvPr>
          <p:cNvSpPr/>
          <p:nvPr/>
        </p:nvSpPr>
        <p:spPr>
          <a:xfrm>
            <a:off x="5159615" y="4506481"/>
            <a:ext cx="5870907" cy="1213654"/>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 name="Rounded Rectangle 45">
            <a:extLst>
              <a:ext uri="{FF2B5EF4-FFF2-40B4-BE49-F238E27FC236}">
                <a16:creationId xmlns:a16="http://schemas.microsoft.com/office/drawing/2014/main" id="{D7C0E9BC-D729-199E-7D8E-7DD2275C8ED5}"/>
              </a:ext>
            </a:extLst>
          </p:cNvPr>
          <p:cNvSpPr/>
          <p:nvPr/>
        </p:nvSpPr>
        <p:spPr>
          <a:xfrm>
            <a:off x="5159615" y="3550968"/>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9" name="Cylinder 2930">
            <a:extLst>
              <a:ext uri="{FF2B5EF4-FFF2-40B4-BE49-F238E27FC236}">
                <a16:creationId xmlns:a16="http://schemas.microsoft.com/office/drawing/2014/main" id="{A6A3E0CC-D21F-2F81-664B-65FD6F44F02A}"/>
              </a:ext>
            </a:extLst>
          </p:cNvPr>
          <p:cNvSpPr/>
          <p:nvPr/>
        </p:nvSpPr>
        <p:spPr bwMode="auto">
          <a:xfrm>
            <a:off x="5376067" y="466738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Warehouse</a:t>
            </a:r>
          </a:p>
        </p:txBody>
      </p:sp>
      <p:sp>
        <p:nvSpPr>
          <p:cNvPr id="10" name="Cylinder 2931">
            <a:extLst>
              <a:ext uri="{FF2B5EF4-FFF2-40B4-BE49-F238E27FC236}">
                <a16:creationId xmlns:a16="http://schemas.microsoft.com/office/drawing/2014/main" id="{1F82E3CB-5BD2-E5E6-E12F-3A812DEE6D7D}"/>
              </a:ext>
            </a:extLst>
          </p:cNvPr>
          <p:cNvSpPr/>
          <p:nvPr/>
        </p:nvSpPr>
        <p:spPr bwMode="auto">
          <a:xfrm>
            <a:off x="6183547" y="466738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Lakehouse</a:t>
            </a:r>
          </a:p>
        </p:txBody>
      </p:sp>
      <p:sp>
        <p:nvSpPr>
          <p:cNvPr id="11" name="Cylinder 2932">
            <a:extLst>
              <a:ext uri="{FF2B5EF4-FFF2-40B4-BE49-F238E27FC236}">
                <a16:creationId xmlns:a16="http://schemas.microsoft.com/office/drawing/2014/main" id="{12AD6C89-228A-469E-7093-2D2B0637654A}"/>
              </a:ext>
            </a:extLst>
          </p:cNvPr>
          <p:cNvSpPr/>
          <p:nvPr/>
        </p:nvSpPr>
        <p:spPr bwMode="auto">
          <a:xfrm>
            <a:off x="9268531" y="466738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Kusto DB</a:t>
            </a:r>
          </a:p>
        </p:txBody>
      </p:sp>
      <p:sp>
        <p:nvSpPr>
          <p:cNvPr id="12" name="Cylinder 2933">
            <a:extLst>
              <a:ext uri="{FF2B5EF4-FFF2-40B4-BE49-F238E27FC236}">
                <a16:creationId xmlns:a16="http://schemas.microsoft.com/office/drawing/2014/main" id="{6A83B039-8338-3B4A-DD3E-CEAAA42A64D9}"/>
              </a:ext>
            </a:extLst>
          </p:cNvPr>
          <p:cNvSpPr/>
          <p:nvPr/>
        </p:nvSpPr>
        <p:spPr bwMode="auto">
          <a:xfrm>
            <a:off x="10085976" y="466738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Dataset</a:t>
            </a:r>
          </a:p>
        </p:txBody>
      </p:sp>
      <p:grpSp>
        <p:nvGrpSpPr>
          <p:cNvPr id="13" name="Group 12">
            <a:extLst>
              <a:ext uri="{FF2B5EF4-FFF2-40B4-BE49-F238E27FC236}">
                <a16:creationId xmlns:a16="http://schemas.microsoft.com/office/drawing/2014/main" id="{55A5DB51-AAAC-7D65-371C-01ADBDAF5C06}"/>
              </a:ext>
            </a:extLst>
          </p:cNvPr>
          <p:cNvGrpSpPr/>
          <p:nvPr/>
        </p:nvGrpSpPr>
        <p:grpSpPr>
          <a:xfrm>
            <a:off x="6364094" y="3126664"/>
            <a:ext cx="1521765" cy="1540718"/>
            <a:chOff x="2203017" y="2970592"/>
            <a:chExt cx="1521765" cy="1540718"/>
          </a:xfrm>
        </p:grpSpPr>
        <p:grpSp>
          <p:nvGrpSpPr>
            <p:cNvPr id="57" name="Group 56">
              <a:extLst>
                <a:ext uri="{FF2B5EF4-FFF2-40B4-BE49-F238E27FC236}">
                  <a16:creationId xmlns:a16="http://schemas.microsoft.com/office/drawing/2014/main" id="{1815F62B-8AED-2300-8658-8F0ADCA5F1F8}"/>
                </a:ext>
              </a:extLst>
            </p:cNvPr>
            <p:cNvGrpSpPr/>
            <p:nvPr/>
          </p:nvGrpSpPr>
          <p:grpSpPr>
            <a:xfrm flipH="1">
              <a:off x="2203017" y="2970592"/>
              <a:ext cx="1521765" cy="538755"/>
              <a:chOff x="1425994" y="2970592"/>
              <a:chExt cx="196539" cy="538755"/>
            </a:xfrm>
          </p:grpSpPr>
          <p:sp>
            <p:nvSpPr>
              <p:cNvPr id="60" name="!!Line2">
                <a:extLst>
                  <a:ext uri="{FF2B5EF4-FFF2-40B4-BE49-F238E27FC236}">
                    <a16:creationId xmlns:a16="http://schemas.microsoft.com/office/drawing/2014/main" id="{531716B9-060D-3750-CC7B-97E3A78B5E40}"/>
                  </a:ext>
                </a:extLst>
              </p:cNvPr>
              <p:cNvSpPr/>
              <p:nvPr/>
            </p:nvSpPr>
            <p:spPr bwMode="auto">
              <a:xfrm rot="10800000">
                <a:off x="1425994" y="3240440"/>
                <a:ext cx="167618"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Line2">
                <a:extLst>
                  <a:ext uri="{FF2B5EF4-FFF2-40B4-BE49-F238E27FC236}">
                    <a16:creationId xmlns:a16="http://schemas.microsoft.com/office/drawing/2014/main" id="{77E6307F-7296-2ADE-0BCA-707E2C7E238A}"/>
                  </a:ext>
                </a:extLst>
              </p:cNvPr>
              <p:cNvSpPr/>
              <p:nvPr/>
            </p:nvSpPr>
            <p:spPr bwMode="auto">
              <a:xfrm>
                <a:off x="1466099" y="2970592"/>
                <a:ext cx="156434"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DCF82659-4763-CADD-CD87-C43C5956E717}"/>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58" name="Straight Connector 57">
              <a:extLst>
                <a:ext uri="{FF2B5EF4-FFF2-40B4-BE49-F238E27FC236}">
                  <a16:creationId xmlns:a16="http://schemas.microsoft.com/office/drawing/2014/main" id="{92B5C548-4C17-FAE3-6264-EC415614B26B}"/>
                </a:ext>
              </a:extLst>
            </p:cNvPr>
            <p:cNvCxnSpPr>
              <a:cxnSpLocks/>
            </p:cNvCxnSpPr>
            <p:nvPr/>
          </p:nvCxnSpPr>
          <p:spPr>
            <a:xfrm>
              <a:off x="2389933"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322DA6D6-7A8B-06A7-D52C-B114140A4D82}"/>
                </a:ext>
              </a:extLst>
            </p:cNvPr>
            <p:cNvCxnSpPr>
              <a:cxnSpLocks/>
              <a:endCxn id="10" idx="1"/>
            </p:cNvCxnSpPr>
            <p:nvPr/>
          </p:nvCxnSpPr>
          <p:spPr>
            <a:xfrm>
              <a:off x="2389933" y="4034676"/>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14" name="Group 13">
            <a:extLst>
              <a:ext uri="{FF2B5EF4-FFF2-40B4-BE49-F238E27FC236}">
                <a16:creationId xmlns:a16="http://schemas.microsoft.com/office/drawing/2014/main" id="{C7B83256-B23C-C636-B5D2-944D922FE1A8}"/>
              </a:ext>
            </a:extLst>
          </p:cNvPr>
          <p:cNvGrpSpPr/>
          <p:nvPr/>
        </p:nvGrpSpPr>
        <p:grpSpPr>
          <a:xfrm>
            <a:off x="5493078" y="3126664"/>
            <a:ext cx="290532" cy="1540718"/>
            <a:chOff x="1332001" y="2970592"/>
            <a:chExt cx="290532" cy="1540718"/>
          </a:xfrm>
        </p:grpSpPr>
        <p:grpSp>
          <p:nvGrpSpPr>
            <p:cNvPr id="52" name="Group 51">
              <a:extLst>
                <a:ext uri="{FF2B5EF4-FFF2-40B4-BE49-F238E27FC236}">
                  <a16:creationId xmlns:a16="http://schemas.microsoft.com/office/drawing/2014/main" id="{9E8EA755-EE6D-034D-7D1E-39FF39538F1B}"/>
                </a:ext>
              </a:extLst>
            </p:cNvPr>
            <p:cNvGrpSpPr/>
            <p:nvPr/>
          </p:nvGrpSpPr>
          <p:grpSpPr>
            <a:xfrm>
              <a:off x="1332001" y="2970592"/>
              <a:ext cx="290532" cy="538756"/>
              <a:chOff x="1332001" y="2970592"/>
              <a:chExt cx="290532" cy="538756"/>
            </a:xfrm>
          </p:grpSpPr>
          <p:sp>
            <p:nvSpPr>
              <p:cNvPr id="54" name="!!Line2">
                <a:extLst>
                  <a:ext uri="{FF2B5EF4-FFF2-40B4-BE49-F238E27FC236}">
                    <a16:creationId xmlns:a16="http://schemas.microsoft.com/office/drawing/2014/main" id="{F45AA690-E1A5-383A-7907-B185B25DAC3F}"/>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Line2">
                <a:extLst>
                  <a:ext uri="{FF2B5EF4-FFF2-40B4-BE49-F238E27FC236}">
                    <a16:creationId xmlns:a16="http://schemas.microsoft.com/office/drawing/2014/main" id="{15A0E86D-03B1-5509-3B26-AA550A1BF5D7}"/>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1D0D5CA7-9408-BBBA-C5B9-20D8910EAD2B}"/>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53" name="Straight Connector 52">
              <a:extLst>
                <a:ext uri="{FF2B5EF4-FFF2-40B4-BE49-F238E27FC236}">
                  <a16:creationId xmlns:a16="http://schemas.microsoft.com/office/drawing/2014/main" id="{ECBD1751-8A0A-6D83-2392-E5E7AB50653A}"/>
                </a:ext>
              </a:extLst>
            </p:cNvPr>
            <p:cNvCxnSpPr>
              <a:cxnSpLocks/>
              <a:endCxn id="9" idx="1"/>
            </p:cNvCxnSpPr>
            <p:nvPr/>
          </p:nvCxnSpPr>
          <p:spPr>
            <a:xfrm flipH="1">
              <a:off x="1582453" y="4034676"/>
              <a:ext cx="219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15" name="Group 14">
            <a:extLst>
              <a:ext uri="{FF2B5EF4-FFF2-40B4-BE49-F238E27FC236}">
                <a16:creationId xmlns:a16="http://schemas.microsoft.com/office/drawing/2014/main" id="{A574D3EF-3289-EB39-96D7-9B2B2A2EFB00}"/>
              </a:ext>
            </a:extLst>
          </p:cNvPr>
          <p:cNvGrpSpPr/>
          <p:nvPr/>
        </p:nvGrpSpPr>
        <p:grpSpPr>
          <a:xfrm>
            <a:off x="10424518" y="3126664"/>
            <a:ext cx="290532" cy="1586782"/>
            <a:chOff x="6263441" y="2970592"/>
            <a:chExt cx="290532" cy="1586782"/>
          </a:xfrm>
        </p:grpSpPr>
        <p:grpSp>
          <p:nvGrpSpPr>
            <p:cNvPr id="47" name="Group 46">
              <a:extLst>
                <a:ext uri="{FF2B5EF4-FFF2-40B4-BE49-F238E27FC236}">
                  <a16:creationId xmlns:a16="http://schemas.microsoft.com/office/drawing/2014/main" id="{3472F393-0541-4EB4-20DD-BC49DC5DEF18}"/>
                </a:ext>
              </a:extLst>
            </p:cNvPr>
            <p:cNvGrpSpPr/>
            <p:nvPr/>
          </p:nvGrpSpPr>
          <p:grpSpPr>
            <a:xfrm flipH="1">
              <a:off x="6263441" y="2970592"/>
              <a:ext cx="290532" cy="538756"/>
              <a:chOff x="1332001" y="2970592"/>
              <a:chExt cx="290532" cy="538756"/>
            </a:xfrm>
          </p:grpSpPr>
          <p:sp>
            <p:nvSpPr>
              <p:cNvPr id="49" name="!!Line2">
                <a:extLst>
                  <a:ext uri="{FF2B5EF4-FFF2-40B4-BE49-F238E27FC236}">
                    <a16:creationId xmlns:a16="http://schemas.microsoft.com/office/drawing/2014/main" id="{9E4B5804-DADE-F1DA-E5A5-383BDC0F7152}"/>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Line2">
                <a:extLst>
                  <a:ext uri="{FF2B5EF4-FFF2-40B4-BE49-F238E27FC236}">
                    <a16:creationId xmlns:a16="http://schemas.microsoft.com/office/drawing/2014/main" id="{71ECEA3B-16BD-2C81-E9E7-A198E8453495}"/>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C906AFBC-EE74-95F1-3BCE-8FE8A04DC4AC}"/>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48" name="Straight Connector 47">
              <a:extLst>
                <a:ext uri="{FF2B5EF4-FFF2-40B4-BE49-F238E27FC236}">
                  <a16:creationId xmlns:a16="http://schemas.microsoft.com/office/drawing/2014/main" id="{F051FE24-0413-F95C-ECC1-525D536BDBF5}"/>
                </a:ext>
              </a:extLst>
            </p:cNvPr>
            <p:cNvCxnSpPr>
              <a:cxnSpLocks/>
            </p:cNvCxnSpPr>
            <p:nvPr/>
          </p:nvCxnSpPr>
          <p:spPr>
            <a:xfrm>
              <a:off x="6286480" y="4080740"/>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16" name="Group 15">
            <a:extLst>
              <a:ext uri="{FF2B5EF4-FFF2-40B4-BE49-F238E27FC236}">
                <a16:creationId xmlns:a16="http://schemas.microsoft.com/office/drawing/2014/main" id="{2E2CA4A4-9925-7049-2503-3DE0346B7191}"/>
              </a:ext>
            </a:extLst>
          </p:cNvPr>
          <p:cNvGrpSpPr/>
          <p:nvPr/>
        </p:nvGrpSpPr>
        <p:grpSpPr>
          <a:xfrm>
            <a:off x="9635994" y="3150664"/>
            <a:ext cx="3131" cy="1516718"/>
            <a:chOff x="5474917" y="2994592"/>
            <a:chExt cx="3131" cy="1516718"/>
          </a:xfrm>
        </p:grpSpPr>
        <p:cxnSp>
          <p:nvCxnSpPr>
            <p:cNvPr id="45" name="Straight Connector 44">
              <a:extLst>
                <a:ext uri="{FF2B5EF4-FFF2-40B4-BE49-F238E27FC236}">
                  <a16:creationId xmlns:a16="http://schemas.microsoft.com/office/drawing/2014/main" id="{289B4DE2-EA56-B1B1-35DD-A0DAB42B8E2F}"/>
                </a:ext>
              </a:extLst>
            </p:cNvPr>
            <p:cNvCxnSpPr>
              <a:cxnSpLocks/>
            </p:cNvCxnSpPr>
            <p:nvPr/>
          </p:nvCxnSpPr>
          <p:spPr>
            <a:xfrm>
              <a:off x="5478048"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46" name="Straight Connector 45">
              <a:extLst>
                <a:ext uri="{FF2B5EF4-FFF2-40B4-BE49-F238E27FC236}">
                  <a16:creationId xmlns:a16="http://schemas.microsoft.com/office/drawing/2014/main" id="{1405A008-DB90-864A-ADA2-B12C7A85A706}"/>
                </a:ext>
              </a:extLst>
            </p:cNvPr>
            <p:cNvCxnSpPr>
              <a:cxnSpLocks/>
              <a:endCxn id="11" idx="1"/>
            </p:cNvCxnSpPr>
            <p:nvPr/>
          </p:nvCxnSpPr>
          <p:spPr>
            <a:xfrm flipH="1">
              <a:off x="5474917" y="4034676"/>
              <a:ext cx="3131" cy="476634"/>
            </a:xfrm>
            <a:prstGeom prst="line">
              <a:avLst/>
            </a:prstGeom>
            <a:noFill/>
            <a:ln w="6350" cap="flat" cmpd="sng" algn="ctr">
              <a:solidFill>
                <a:srgbClr val="FFFFFF"/>
              </a:solidFill>
              <a:prstDash val="solid"/>
              <a:headEnd type="none" w="lg" len="med"/>
              <a:tailEnd type="triangle" w="med" len="med"/>
            </a:ln>
            <a:effectLst/>
          </p:spPr>
        </p:cxnSp>
      </p:grpSp>
      <p:sp>
        <p:nvSpPr>
          <p:cNvPr id="17" name="Rectangle: Rounded Corners 23">
            <a:extLst>
              <a:ext uri="{FF2B5EF4-FFF2-40B4-BE49-F238E27FC236}">
                <a16:creationId xmlns:a16="http://schemas.microsoft.com/office/drawing/2014/main" id="{CCBA29B9-AE04-66CF-EAA0-9697382085B8}"/>
              </a:ext>
            </a:extLst>
          </p:cNvPr>
          <p:cNvSpPr/>
          <p:nvPr/>
        </p:nvSpPr>
        <p:spPr bwMode="auto">
          <a:xfrm>
            <a:off x="5442009" y="3662670"/>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8" name="Rectangle: Rounded Corners 24">
            <a:extLst>
              <a:ext uri="{FF2B5EF4-FFF2-40B4-BE49-F238E27FC236}">
                <a16:creationId xmlns:a16="http://schemas.microsoft.com/office/drawing/2014/main" id="{429FFF8E-8DE8-14AC-CE45-B8DF74F1D46A}"/>
              </a:ext>
            </a:extLst>
          </p:cNvPr>
          <p:cNvSpPr/>
          <p:nvPr/>
        </p:nvSpPr>
        <p:spPr bwMode="auto">
          <a:xfrm>
            <a:off x="6247299" y="3662670"/>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9" name="Rectangle: Rounded Corners 25">
            <a:extLst>
              <a:ext uri="{FF2B5EF4-FFF2-40B4-BE49-F238E27FC236}">
                <a16:creationId xmlns:a16="http://schemas.microsoft.com/office/drawing/2014/main" id="{E12CB936-6CBD-D7EC-921B-E49AD3A2A676}"/>
              </a:ext>
            </a:extLst>
          </p:cNvPr>
          <p:cNvSpPr/>
          <p:nvPr/>
        </p:nvSpPr>
        <p:spPr bwMode="auto">
          <a:xfrm>
            <a:off x="9335414" y="366722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20" name="Rectangle: Rounded Corners 28">
            <a:extLst>
              <a:ext uri="{FF2B5EF4-FFF2-40B4-BE49-F238E27FC236}">
                <a16:creationId xmlns:a16="http://schemas.microsoft.com/office/drawing/2014/main" id="{50F98638-0B78-CF62-6377-05F07946DE34}"/>
              </a:ext>
            </a:extLst>
          </p:cNvPr>
          <p:cNvSpPr/>
          <p:nvPr/>
        </p:nvSpPr>
        <p:spPr bwMode="auto">
          <a:xfrm>
            <a:off x="10143846" y="3660540"/>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21" name="TextBox 20">
            <a:extLst>
              <a:ext uri="{FF2B5EF4-FFF2-40B4-BE49-F238E27FC236}">
                <a16:creationId xmlns:a16="http://schemas.microsoft.com/office/drawing/2014/main" id="{DD982368-0611-1E2E-F4B5-B0DCD9FC30FA}"/>
              </a:ext>
            </a:extLst>
          </p:cNvPr>
          <p:cNvSpPr txBox="1"/>
          <p:nvPr/>
        </p:nvSpPr>
        <p:spPr>
          <a:xfrm>
            <a:off x="5507960" y="5245238"/>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rPr>
              <a:t>Delta – Parquet Format</a:t>
            </a:r>
          </a:p>
        </p:txBody>
      </p:sp>
      <p:sp>
        <p:nvSpPr>
          <p:cNvPr id="22" name="TextBox 21">
            <a:extLst>
              <a:ext uri="{FF2B5EF4-FFF2-40B4-BE49-F238E27FC236}">
                <a16:creationId xmlns:a16="http://schemas.microsoft.com/office/drawing/2014/main" id="{A7B269E2-7B4E-00DE-94BA-3D0835C58B29}"/>
              </a:ext>
            </a:extLst>
          </p:cNvPr>
          <p:cNvSpPr txBox="1"/>
          <p:nvPr/>
        </p:nvSpPr>
        <p:spPr>
          <a:xfrm>
            <a:off x="6315440" y="5245238"/>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rPr>
              <a:t>Delta – Parquet Format</a:t>
            </a:r>
          </a:p>
        </p:txBody>
      </p:sp>
      <p:sp>
        <p:nvSpPr>
          <p:cNvPr id="23" name="TextBox 22">
            <a:extLst>
              <a:ext uri="{FF2B5EF4-FFF2-40B4-BE49-F238E27FC236}">
                <a16:creationId xmlns:a16="http://schemas.microsoft.com/office/drawing/2014/main" id="{8096C9BC-01D0-2DBD-825F-FDD18308F5D7}"/>
              </a:ext>
            </a:extLst>
          </p:cNvPr>
          <p:cNvSpPr txBox="1"/>
          <p:nvPr/>
        </p:nvSpPr>
        <p:spPr>
          <a:xfrm>
            <a:off x="9400424" y="5245238"/>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rPr>
              <a:t>Delta – Parquet Format</a:t>
            </a:r>
          </a:p>
        </p:txBody>
      </p:sp>
      <p:sp>
        <p:nvSpPr>
          <p:cNvPr id="24" name="TextBox 23">
            <a:extLst>
              <a:ext uri="{FF2B5EF4-FFF2-40B4-BE49-F238E27FC236}">
                <a16:creationId xmlns:a16="http://schemas.microsoft.com/office/drawing/2014/main" id="{315B02D4-C5FA-6F0F-777C-3D75DD5269DF}"/>
              </a:ext>
            </a:extLst>
          </p:cNvPr>
          <p:cNvSpPr txBox="1"/>
          <p:nvPr/>
        </p:nvSpPr>
        <p:spPr>
          <a:xfrm>
            <a:off x="10217869" y="5245238"/>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rPr>
              <a:t>Delta – Parquet Format</a:t>
            </a:r>
          </a:p>
        </p:txBody>
      </p:sp>
      <p:sp>
        <p:nvSpPr>
          <p:cNvPr id="25" name="Rounded Rectangle 14">
            <a:extLst>
              <a:ext uri="{FF2B5EF4-FFF2-40B4-BE49-F238E27FC236}">
                <a16:creationId xmlns:a16="http://schemas.microsoft.com/office/drawing/2014/main" id="{E94F3274-117D-3705-2B14-7D1D5C6788EC}"/>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6" name="Rounded Rectangle 16">
            <a:extLst>
              <a:ext uri="{FF2B5EF4-FFF2-40B4-BE49-F238E27FC236}">
                <a16:creationId xmlns:a16="http://schemas.microsoft.com/office/drawing/2014/main" id="{B4AF377A-8514-B3CB-DC35-A582E4B65187}"/>
              </a:ext>
            </a:extLst>
          </p:cNvPr>
          <p:cNvSpPr/>
          <p:nvPr/>
        </p:nvSpPr>
        <p:spPr>
          <a:xfrm>
            <a:off x="8137817"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7" name="Rounded Rectangle 20">
            <a:extLst>
              <a:ext uri="{FF2B5EF4-FFF2-40B4-BE49-F238E27FC236}">
                <a16:creationId xmlns:a16="http://schemas.microsoft.com/office/drawing/2014/main" id="{57B44A3D-03B4-64D0-949F-3B2A4D0E96F4}"/>
              </a:ext>
            </a:extLst>
          </p:cNvPr>
          <p:cNvSpPr/>
          <p:nvPr/>
        </p:nvSpPr>
        <p:spPr>
          <a:xfrm>
            <a:off x="9167189"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8" name="Rounded Rectangle 21">
            <a:extLst>
              <a:ext uri="{FF2B5EF4-FFF2-40B4-BE49-F238E27FC236}">
                <a16:creationId xmlns:a16="http://schemas.microsoft.com/office/drawing/2014/main" id="{185EA7AB-DC54-C726-8F8D-EAB955F41BFC}"/>
              </a:ext>
            </a:extLst>
          </p:cNvPr>
          <p:cNvSpPr/>
          <p:nvPr/>
        </p:nvSpPr>
        <p:spPr>
          <a:xfrm>
            <a:off x="10196807"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9" name="Rounded Rectangle 13">
            <a:extLst>
              <a:ext uri="{FF2B5EF4-FFF2-40B4-BE49-F238E27FC236}">
                <a16:creationId xmlns:a16="http://schemas.microsoft.com/office/drawing/2014/main" id="{38A40AA0-612F-5A19-97BD-F475E060C5D9}"/>
              </a:ext>
            </a:extLst>
          </p:cNvPr>
          <p:cNvSpPr/>
          <p:nvPr/>
        </p:nvSpPr>
        <p:spPr>
          <a:xfrm>
            <a:off x="5049701"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0" name="Rounded Rectangle 15">
            <a:extLst>
              <a:ext uri="{FF2B5EF4-FFF2-40B4-BE49-F238E27FC236}">
                <a16:creationId xmlns:a16="http://schemas.microsoft.com/office/drawing/2014/main" id="{077A7662-B701-4927-9E32-31ABFDC8B4D8}"/>
              </a:ext>
            </a:extLst>
          </p:cNvPr>
          <p:cNvSpPr/>
          <p:nvPr/>
        </p:nvSpPr>
        <p:spPr>
          <a:xfrm>
            <a:off x="7108445"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1" name="Rounded Rectangle 45">
            <a:extLst>
              <a:ext uri="{FF2B5EF4-FFF2-40B4-BE49-F238E27FC236}">
                <a16:creationId xmlns:a16="http://schemas.microsoft.com/office/drawing/2014/main" id="{D9C3A93C-C8D9-B7D8-1DF7-951D01ADBC9F}"/>
              </a:ext>
            </a:extLst>
          </p:cNvPr>
          <p:cNvSpPr/>
          <p:nvPr/>
        </p:nvSpPr>
        <p:spPr>
          <a:xfrm>
            <a:off x="7652285" y="5359521"/>
            <a:ext cx="805925" cy="250984"/>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p>
        </p:txBody>
      </p:sp>
      <p:pic>
        <p:nvPicPr>
          <p:cNvPr id="32" name="Picture 31" descr="Logo, company name&#10;&#10;Description automatically generated">
            <a:extLst>
              <a:ext uri="{FF2B5EF4-FFF2-40B4-BE49-F238E27FC236}">
                <a16:creationId xmlns:a16="http://schemas.microsoft.com/office/drawing/2014/main" id="{84195D3B-35D5-221C-1C58-4DD26C9F2595}"/>
              </a:ext>
            </a:extLst>
          </p:cNvPr>
          <p:cNvPicPr>
            <a:picLocks noChangeAspect="1"/>
          </p:cNvPicPr>
          <p:nvPr/>
        </p:nvPicPr>
        <p:blipFill rotWithShape="1">
          <a:blip r:embed="rId2">
            <a:extLst>
              <a:ext uri="{28A0092B-C50C-407E-A947-70E740481C1C}">
                <a14:useLocalDpi xmlns:a14="http://schemas.microsoft.com/office/drawing/2010/main" val="0"/>
              </a:ext>
            </a:extLst>
          </a:blip>
          <a:srcRect l="-7916" r="-7916"/>
          <a:stretch/>
        </p:blipFill>
        <p:spPr>
          <a:xfrm>
            <a:off x="7674970" y="4650734"/>
            <a:ext cx="760550" cy="657882"/>
          </a:xfrm>
          <a:prstGeom prst="rect">
            <a:avLst/>
          </a:prstGeom>
        </p:spPr>
      </p:pic>
      <p:sp>
        <p:nvSpPr>
          <p:cNvPr id="33" name="Rounded Rectangle 14">
            <a:extLst>
              <a:ext uri="{FF2B5EF4-FFF2-40B4-BE49-F238E27FC236}">
                <a16:creationId xmlns:a16="http://schemas.microsoft.com/office/drawing/2014/main" id="{24200F0D-58B6-8BA5-7149-E360AAAC7B86}"/>
              </a:ext>
            </a:extLst>
          </p:cNvPr>
          <p:cNvSpPr/>
          <p:nvPr/>
        </p:nvSpPr>
        <p:spPr>
          <a:xfrm>
            <a:off x="7223701" y="2791971"/>
            <a:ext cx="734975"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Factory</a:t>
            </a:r>
          </a:p>
        </p:txBody>
      </p:sp>
      <p:sp>
        <p:nvSpPr>
          <p:cNvPr id="34" name="Rounded Rectangle 15">
            <a:extLst>
              <a:ext uri="{FF2B5EF4-FFF2-40B4-BE49-F238E27FC236}">
                <a16:creationId xmlns:a16="http://schemas.microsoft.com/office/drawing/2014/main" id="{3091B30C-748C-F46D-4E40-7D7532BBBF25}"/>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sp>
        <p:nvSpPr>
          <p:cNvPr id="35" name="Rounded Rectangle 16">
            <a:extLst>
              <a:ext uri="{FF2B5EF4-FFF2-40B4-BE49-F238E27FC236}">
                <a16:creationId xmlns:a16="http://schemas.microsoft.com/office/drawing/2014/main" id="{D6A0D569-CF6B-C14B-7101-43A3A09F84BB}"/>
              </a:ext>
            </a:extLst>
          </p:cNvPr>
          <p:cNvSpPr/>
          <p:nvPr/>
        </p:nvSpPr>
        <p:spPr>
          <a:xfrm>
            <a:off x="5077024" y="2791971"/>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a:t>
            </a:r>
            <a:br>
              <a:rPr kumimoji="0" lang="en-US" sz="900" b="0" i="0" u="none" strike="noStrike" kern="0" cap="none" spc="0" normalizeH="0" baseline="0" noProof="0">
                <a:ln>
                  <a:noFill/>
                </a:ln>
                <a:solidFill>
                  <a:srgbClr val="FFFFFF"/>
                </a:solidFill>
                <a:effectLst/>
                <a:uLnTx/>
                <a:uFillTx/>
                <a:latin typeface="Segoe UI Semibold"/>
              </a:rPr>
            </a:br>
            <a:r>
              <a:rPr kumimoji="0" lang="en-US" sz="900" b="0" i="0" u="none" strike="noStrike" kern="0" cap="none" spc="0" normalizeH="0" baseline="0" noProof="0">
                <a:ln>
                  <a:noFill/>
                </a:ln>
                <a:solidFill>
                  <a:srgbClr val="FFFFFF"/>
                </a:solidFill>
                <a:effectLst/>
                <a:uLnTx/>
                <a:uFillTx/>
                <a:latin typeface="Segoe UI Semibold"/>
              </a:rPr>
              <a:t>Warehousing</a:t>
            </a:r>
          </a:p>
        </p:txBody>
      </p:sp>
      <p:sp>
        <p:nvSpPr>
          <p:cNvPr id="36" name="Rounded Rectangle 17">
            <a:extLst>
              <a:ext uri="{FF2B5EF4-FFF2-40B4-BE49-F238E27FC236}">
                <a16:creationId xmlns:a16="http://schemas.microsoft.com/office/drawing/2014/main" id="{E06BF5E2-D88E-6745-CD75-EDEA4495E71E}"/>
              </a:ext>
            </a:extLst>
          </p:cNvPr>
          <p:cNvSpPr/>
          <p:nvPr/>
        </p:nvSpPr>
        <p:spPr>
          <a:xfrm>
            <a:off x="8170501" y="2811040"/>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Science</a:t>
            </a:r>
          </a:p>
        </p:txBody>
      </p:sp>
      <p:sp>
        <p:nvSpPr>
          <p:cNvPr id="37" name="Rounded Rectangle 18">
            <a:extLst>
              <a:ext uri="{FF2B5EF4-FFF2-40B4-BE49-F238E27FC236}">
                <a16:creationId xmlns:a16="http://schemas.microsoft.com/office/drawing/2014/main" id="{1CE75A1B-8330-7161-3B61-1190AE1AEACF}"/>
              </a:ext>
            </a:extLst>
          </p:cNvPr>
          <p:cNvSpPr/>
          <p:nvPr/>
        </p:nvSpPr>
        <p:spPr>
          <a:xfrm>
            <a:off x="9021475" y="2791971"/>
            <a:ext cx="1270326"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Time Analytics</a:t>
            </a:r>
          </a:p>
        </p:txBody>
      </p:sp>
      <p:sp>
        <p:nvSpPr>
          <p:cNvPr id="38" name="Rounded Rectangle 19">
            <a:extLst>
              <a:ext uri="{FF2B5EF4-FFF2-40B4-BE49-F238E27FC236}">
                <a16:creationId xmlns:a16="http://schemas.microsoft.com/office/drawing/2014/main" id="{CD8DA724-796F-D476-3D0C-C28AA08CC412}"/>
              </a:ext>
            </a:extLst>
          </p:cNvPr>
          <p:cNvSpPr/>
          <p:nvPr/>
        </p:nvSpPr>
        <p:spPr>
          <a:xfrm>
            <a:off x="10285130" y="2871228"/>
            <a:ext cx="7667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Power BI</a:t>
            </a:r>
          </a:p>
        </p:txBody>
      </p:sp>
      <p:pic>
        <p:nvPicPr>
          <p:cNvPr id="39" name="Graphic 38">
            <a:extLst>
              <a:ext uri="{FF2B5EF4-FFF2-40B4-BE49-F238E27FC236}">
                <a16:creationId xmlns:a16="http://schemas.microsoft.com/office/drawing/2014/main" id="{2B90C700-963C-06FD-AA1F-54A491AE4B7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7406292" y="2441696"/>
            <a:ext cx="348180" cy="300591"/>
          </a:xfrm>
          <a:prstGeom prst="rect">
            <a:avLst/>
          </a:prstGeom>
        </p:spPr>
      </p:pic>
      <p:pic>
        <p:nvPicPr>
          <p:cNvPr id="40" name="Graphic 39">
            <a:extLst>
              <a:ext uri="{FF2B5EF4-FFF2-40B4-BE49-F238E27FC236}">
                <a16:creationId xmlns:a16="http://schemas.microsoft.com/office/drawing/2014/main" id="{4F4B8483-45B6-EBDB-DC79-B1F10DF87C6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pic>
        <p:nvPicPr>
          <p:cNvPr id="41" name="Graphic 40">
            <a:extLst>
              <a:ext uri="{FF2B5EF4-FFF2-40B4-BE49-F238E27FC236}">
                <a16:creationId xmlns:a16="http://schemas.microsoft.com/office/drawing/2014/main" id="{FC8175C7-14A1-ECAA-3874-EE60B672ACC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8435520" y="2441696"/>
            <a:ext cx="348180" cy="300591"/>
          </a:xfrm>
          <a:prstGeom prst="rect">
            <a:avLst/>
          </a:prstGeom>
        </p:spPr>
      </p:pic>
      <p:pic>
        <p:nvPicPr>
          <p:cNvPr id="42" name="Graphic 41">
            <a:extLst>
              <a:ext uri="{FF2B5EF4-FFF2-40B4-BE49-F238E27FC236}">
                <a16:creationId xmlns:a16="http://schemas.microsoft.com/office/drawing/2014/main" id="{FCA55D74-0B28-7705-F5FE-F71ABF7EBF3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5337614" y="2441696"/>
            <a:ext cx="368047" cy="317743"/>
          </a:xfrm>
          <a:prstGeom prst="rect">
            <a:avLst/>
          </a:prstGeom>
        </p:spPr>
      </p:pic>
      <p:pic>
        <p:nvPicPr>
          <p:cNvPr id="43" name="Graphic 42">
            <a:extLst>
              <a:ext uri="{FF2B5EF4-FFF2-40B4-BE49-F238E27FC236}">
                <a16:creationId xmlns:a16="http://schemas.microsoft.com/office/drawing/2014/main" id="{4EA82588-092C-CDEA-597C-376AEFC62EC9}"/>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9457043" y="2441696"/>
            <a:ext cx="364164" cy="314390"/>
          </a:xfrm>
          <a:prstGeom prst="rect">
            <a:avLst/>
          </a:prstGeom>
        </p:spPr>
      </p:pic>
      <p:pic>
        <p:nvPicPr>
          <p:cNvPr id="44" name="Graphic 43">
            <a:extLst>
              <a:ext uri="{FF2B5EF4-FFF2-40B4-BE49-F238E27FC236}">
                <a16:creationId xmlns:a16="http://schemas.microsoft.com/office/drawing/2014/main" id="{51947057-8069-6E9D-4551-F5A6267C670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10494407" y="2441696"/>
            <a:ext cx="348180" cy="300591"/>
          </a:xfrm>
          <a:prstGeom prst="rect">
            <a:avLst/>
          </a:prstGeom>
        </p:spPr>
      </p:pic>
    </p:spTree>
    <p:extLst>
      <p:ext uri="{BB962C8B-B14F-4D97-AF65-F5344CB8AC3E}">
        <p14:creationId xmlns:p14="http://schemas.microsoft.com/office/powerpoint/2010/main" val="258618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a:xfrm>
            <a:off x="814388" y="388938"/>
            <a:ext cx="9692640" cy="1325562"/>
          </a:xfrm>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idx="1"/>
          </p:nvPr>
        </p:nvSpPr>
        <p:spPr>
          <a:xfrm>
            <a:off x="814387" y="1714500"/>
            <a:ext cx="9310919" cy="4351337"/>
          </a:xfrm>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Understanding (What is Microsoft Fabric=</a:t>
            </a:r>
          </a:p>
          <a:p>
            <a:pPr marL="0" indent="0">
              <a:buNone/>
            </a:pPr>
            <a:r>
              <a:rPr lang="en-US" sz="2800" dirty="0">
                <a:latin typeface="Consolas" panose="020B0609020204030204" pitchFamily="49" charset="0"/>
              </a:rPr>
              <a:t>Architecting (the medallion thingy)</a:t>
            </a:r>
          </a:p>
          <a:p>
            <a:pPr marL="0" indent="0">
              <a:buNone/>
            </a:pPr>
            <a:r>
              <a:rPr lang="en-US" sz="2800" dirty="0">
                <a:latin typeface="Consolas" panose="020B0609020204030204" pitchFamily="49" charset="0"/>
              </a:rPr>
              <a:t>Computing data</a:t>
            </a:r>
          </a:p>
          <a:p>
            <a:pPr marL="0" indent="0">
              <a:buNone/>
            </a:pPr>
            <a:r>
              <a:rPr lang="en-US" sz="2800" dirty="0">
                <a:latin typeface="Consolas" panose="020B0609020204030204" pitchFamily="49" charset="0"/>
              </a:rPr>
              <a:t>Ingesting data</a:t>
            </a:r>
          </a:p>
          <a:p>
            <a:pPr marL="0" indent="0">
              <a:buNone/>
            </a:pPr>
            <a:r>
              <a:rPr lang="en-US" sz="2800" dirty="0">
                <a:latin typeface="Consolas" panose="020B0609020204030204" pitchFamily="49" charset="0"/>
              </a:rPr>
              <a:t>Choosing the “perfect” fit</a:t>
            </a:r>
          </a:p>
          <a:p>
            <a:pPr marL="0" indent="0">
              <a:buNone/>
            </a:pPr>
            <a:r>
              <a:rPr lang="en-US" sz="2800" dirty="0">
                <a:latin typeface="Consolas" panose="020B0609020204030204" pitchFamily="49" charset="0"/>
              </a:rPr>
              <a:t>Resources</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45A78-BFBD-22D1-F1FB-001C00F418D7}"/>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079FD3ED-80F6-0164-277E-E6F9EA307BEA}"/>
              </a:ext>
            </a:extLst>
          </p:cNvPr>
          <p:cNvGrpSpPr/>
          <p:nvPr/>
        </p:nvGrpSpPr>
        <p:grpSpPr>
          <a:xfrm>
            <a:off x="803275" y="1691322"/>
            <a:ext cx="8347016" cy="923330"/>
            <a:chOff x="803275" y="1691322"/>
            <a:chExt cx="8347016" cy="923330"/>
          </a:xfrm>
        </p:grpSpPr>
        <p:grpSp>
          <p:nvGrpSpPr>
            <p:cNvPr id="6" name="Group 5">
              <a:extLst>
                <a:ext uri="{FF2B5EF4-FFF2-40B4-BE49-F238E27FC236}">
                  <a16:creationId xmlns:a16="http://schemas.microsoft.com/office/drawing/2014/main" id="{A9203B58-269E-6960-C024-54B01426BBE8}"/>
                </a:ext>
              </a:extLst>
            </p:cNvPr>
            <p:cNvGrpSpPr/>
            <p:nvPr/>
          </p:nvGrpSpPr>
          <p:grpSpPr>
            <a:xfrm>
              <a:off x="803275" y="1737187"/>
              <a:ext cx="1742599" cy="831600"/>
              <a:chOff x="1713965" y="2559940"/>
              <a:chExt cx="1742599" cy="831600"/>
            </a:xfrm>
          </p:grpSpPr>
          <p:sp>
            <p:nvSpPr>
              <p:cNvPr id="17" name="Rectangle: Rounded Corners 23">
                <a:extLst>
                  <a:ext uri="{FF2B5EF4-FFF2-40B4-BE49-F238E27FC236}">
                    <a16:creationId xmlns:a16="http://schemas.microsoft.com/office/drawing/2014/main" id="{83C28963-B777-A89A-347A-4F1E8F86D8A3}"/>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74762E05-00D8-D1E2-33A6-09241B97304A}"/>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D19F7E52-77CE-C35C-2E54-1F7F8B45041C}"/>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9F2CD581-7CD7-729C-20A9-8DEDCAFAC15F}"/>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2D4EB81C-648D-C106-97A7-A2E0D547D46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F3CDF7BA-57FB-F5FB-DA99-3E81EE48A58E}"/>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9B3D12C0-5A65-6CF6-9EFF-312F5ABFCE13}"/>
                </a:ext>
              </a:extLst>
            </p:cNvPr>
            <p:cNvSpPr txBox="1"/>
            <p:nvPr/>
          </p:nvSpPr>
          <p:spPr>
            <a:xfrm>
              <a:off x="2734251" y="1691322"/>
              <a:ext cx="6416040" cy="923330"/>
            </a:xfrm>
            <a:prstGeom prst="rect">
              <a:avLst/>
            </a:prstGeom>
            <a:noFill/>
          </p:spPr>
          <p:txBody>
            <a:bodyPr wrap="square" rtlCol="0">
              <a:spAutoFit/>
            </a:bodyPr>
            <a:lstStyle/>
            <a:p>
              <a:r>
                <a:rPr lang="en-DE" dirty="0"/>
                <a:t>Language: T-SQL</a:t>
              </a:r>
            </a:p>
            <a:p>
              <a:r>
                <a:rPr lang="en-DE" dirty="0"/>
                <a:t>Data types: structured</a:t>
              </a:r>
            </a:p>
            <a:p>
              <a:r>
                <a:rPr lang="en-DE" dirty="0"/>
                <a:t>Specific Features: Multi-table transactions, Collations</a:t>
              </a:r>
            </a:p>
          </p:txBody>
        </p:sp>
      </p:grpSp>
      <p:grpSp>
        <p:nvGrpSpPr>
          <p:cNvPr id="32" name="Group 31">
            <a:extLst>
              <a:ext uri="{FF2B5EF4-FFF2-40B4-BE49-F238E27FC236}">
                <a16:creationId xmlns:a16="http://schemas.microsoft.com/office/drawing/2014/main" id="{82057892-C4F1-6D10-F968-70E2108A0D30}"/>
              </a:ext>
            </a:extLst>
          </p:cNvPr>
          <p:cNvGrpSpPr/>
          <p:nvPr/>
        </p:nvGrpSpPr>
        <p:grpSpPr>
          <a:xfrm>
            <a:off x="803275" y="3048178"/>
            <a:ext cx="10470161" cy="831600"/>
            <a:chOff x="803275" y="3048178"/>
            <a:chExt cx="10470161" cy="831600"/>
          </a:xfrm>
        </p:grpSpPr>
        <p:grpSp>
          <p:nvGrpSpPr>
            <p:cNvPr id="7" name="Group 6">
              <a:extLst>
                <a:ext uri="{FF2B5EF4-FFF2-40B4-BE49-F238E27FC236}">
                  <a16:creationId xmlns:a16="http://schemas.microsoft.com/office/drawing/2014/main" id="{FD83105B-249D-9B26-A0F3-CB572C603D5A}"/>
                </a:ext>
              </a:extLst>
            </p:cNvPr>
            <p:cNvGrpSpPr/>
            <p:nvPr/>
          </p:nvGrpSpPr>
          <p:grpSpPr>
            <a:xfrm>
              <a:off x="803275" y="3048178"/>
              <a:ext cx="1742599" cy="831600"/>
              <a:chOff x="1713965" y="3447670"/>
              <a:chExt cx="1742599" cy="831600"/>
            </a:xfrm>
          </p:grpSpPr>
          <p:sp>
            <p:nvSpPr>
              <p:cNvPr id="18" name="Rectangle: Rounded Corners 24">
                <a:extLst>
                  <a:ext uri="{FF2B5EF4-FFF2-40B4-BE49-F238E27FC236}">
                    <a16:creationId xmlns:a16="http://schemas.microsoft.com/office/drawing/2014/main" id="{E2641288-DFDC-447B-BF42-E0E753A7D894}"/>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79B8C438-7FFB-749C-71F8-EAF0CA350F36}"/>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9071BC44-0001-5DF0-D3A0-1E8796EE9E34}"/>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95C1D730-D99E-76B4-94ED-4DD8FECA763E}"/>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161BE47E-F901-DD0F-DD95-058CFD8FD0D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CE5E09D1-0F87-0619-9F52-D13693027AB8}"/>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625D1A25-DB14-1D4D-5D98-5C5FF09F7317}"/>
                </a:ext>
              </a:extLst>
            </p:cNvPr>
            <p:cNvSpPr txBox="1"/>
            <p:nvPr/>
          </p:nvSpPr>
          <p:spPr>
            <a:xfrm>
              <a:off x="2734251" y="3140813"/>
              <a:ext cx="8539185" cy="646331"/>
            </a:xfrm>
            <a:prstGeom prst="rect">
              <a:avLst/>
            </a:prstGeom>
            <a:noFill/>
          </p:spPr>
          <p:txBody>
            <a:bodyPr wrap="square" rtlCol="0">
              <a:spAutoFit/>
            </a:bodyPr>
            <a:lstStyle/>
            <a:p>
              <a:r>
                <a:rPr lang="en-DE" dirty="0"/>
                <a:t>Language: Spark SQL, Python, Scala</a:t>
              </a:r>
            </a:p>
            <a:p>
              <a:r>
                <a:rPr lang="en-DE" dirty="0"/>
                <a:t>Data Types: structured, semi-structured, unstructured, Spark streaming</a:t>
              </a:r>
            </a:p>
          </p:txBody>
        </p:sp>
      </p:grpSp>
      <p:grpSp>
        <p:nvGrpSpPr>
          <p:cNvPr id="33" name="Group 32">
            <a:extLst>
              <a:ext uri="{FF2B5EF4-FFF2-40B4-BE49-F238E27FC236}">
                <a16:creationId xmlns:a16="http://schemas.microsoft.com/office/drawing/2014/main" id="{F5762B4B-03DD-15FC-959C-ADA1C25988C3}"/>
              </a:ext>
            </a:extLst>
          </p:cNvPr>
          <p:cNvGrpSpPr/>
          <p:nvPr/>
        </p:nvGrpSpPr>
        <p:grpSpPr>
          <a:xfrm>
            <a:off x="803275" y="4313304"/>
            <a:ext cx="10470161" cy="831600"/>
            <a:chOff x="803275" y="4313304"/>
            <a:chExt cx="10470161" cy="831600"/>
          </a:xfrm>
        </p:grpSpPr>
        <p:grpSp>
          <p:nvGrpSpPr>
            <p:cNvPr id="8" name="Group 7">
              <a:extLst>
                <a:ext uri="{FF2B5EF4-FFF2-40B4-BE49-F238E27FC236}">
                  <a16:creationId xmlns:a16="http://schemas.microsoft.com/office/drawing/2014/main" id="{112C3375-A4FD-7FE6-0158-7C3C766E7002}"/>
                </a:ext>
              </a:extLst>
            </p:cNvPr>
            <p:cNvGrpSpPr/>
            <p:nvPr/>
          </p:nvGrpSpPr>
          <p:grpSpPr>
            <a:xfrm>
              <a:off x="803275" y="4313304"/>
              <a:ext cx="1742599" cy="831600"/>
              <a:chOff x="1713965" y="4603413"/>
              <a:chExt cx="1742599" cy="831600"/>
            </a:xfrm>
          </p:grpSpPr>
          <p:cxnSp>
            <p:nvCxnSpPr>
              <p:cNvPr id="4" name="Elbow Connector 3">
                <a:extLst>
                  <a:ext uri="{FF2B5EF4-FFF2-40B4-BE49-F238E27FC236}">
                    <a16:creationId xmlns:a16="http://schemas.microsoft.com/office/drawing/2014/main" id="{5C252CFC-C87B-5F89-0A4B-859A39FB0A09}"/>
                  </a:ext>
                </a:extLst>
              </p:cNvPr>
              <p:cNvCxnSpPr>
                <a:cxnSpLocks/>
                <a:stCxn id="27" idx="3"/>
                <a:endCxn id="19" idx="2"/>
              </p:cNvCxnSpPr>
              <p:nvPr/>
            </p:nvCxnSpPr>
            <p:spPr>
              <a:xfrm>
                <a:off x="2660765" y="5019213"/>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Rounded Corners 25">
                <a:extLst>
                  <a:ext uri="{FF2B5EF4-FFF2-40B4-BE49-F238E27FC236}">
                    <a16:creationId xmlns:a16="http://schemas.microsoft.com/office/drawing/2014/main" id="{B0A6E5BF-BA19-FB9C-0E52-A41A4C15DE32}"/>
                  </a:ext>
                </a:extLst>
              </p:cNvPr>
              <p:cNvSpPr/>
              <p:nvPr/>
            </p:nvSpPr>
            <p:spPr bwMode="auto">
              <a:xfrm>
                <a:off x="2849142" y="4714931"/>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Data </a:t>
                </a:r>
                <a:b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Explorer</a:t>
                </a:r>
                <a:b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(Kusto)</a:t>
                </a:r>
              </a:p>
            </p:txBody>
          </p:sp>
          <p:grpSp>
            <p:nvGrpSpPr>
              <p:cNvPr id="3" name="Group 2">
                <a:extLst>
                  <a:ext uri="{FF2B5EF4-FFF2-40B4-BE49-F238E27FC236}">
                    <a16:creationId xmlns:a16="http://schemas.microsoft.com/office/drawing/2014/main" id="{ECA5924D-59C9-163D-3A5D-0AE338E5ACA2}"/>
                  </a:ext>
                </a:extLst>
              </p:cNvPr>
              <p:cNvGrpSpPr/>
              <p:nvPr/>
            </p:nvGrpSpPr>
            <p:grpSpPr>
              <a:xfrm>
                <a:off x="1713965" y="4603413"/>
                <a:ext cx="946800" cy="831600"/>
                <a:chOff x="1879366" y="4603413"/>
                <a:chExt cx="946800" cy="831600"/>
              </a:xfrm>
            </p:grpSpPr>
            <p:sp>
              <p:nvSpPr>
                <p:cNvPr id="27" name="Rounded Rectangle 20">
                  <a:extLst>
                    <a:ext uri="{FF2B5EF4-FFF2-40B4-BE49-F238E27FC236}">
                      <a16:creationId xmlns:a16="http://schemas.microsoft.com/office/drawing/2014/main" id="{8A9A3B47-D372-2B47-AB64-4D2109B91A33}"/>
                    </a:ext>
                  </a:extLst>
                </p:cNvPr>
                <p:cNvSpPr/>
                <p:nvPr/>
              </p:nvSpPr>
              <p:spPr>
                <a:xfrm>
                  <a:off x="1879366" y="46034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pic>
              <p:nvPicPr>
                <p:cNvPr id="43" name="Graphic 42">
                  <a:extLst>
                    <a:ext uri="{FF2B5EF4-FFF2-40B4-BE49-F238E27FC236}">
                      <a16:creationId xmlns:a16="http://schemas.microsoft.com/office/drawing/2014/main" id="{8AF98C18-0DD5-388F-742C-BA9F7ADAF91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170684" y="4717102"/>
                  <a:ext cx="364164" cy="314390"/>
                </a:xfrm>
                <a:prstGeom prst="rect">
                  <a:avLst/>
                </a:prstGeom>
              </p:spPr>
            </p:pic>
            <p:sp>
              <p:nvSpPr>
                <p:cNvPr id="37" name="Rounded Rectangle 18">
                  <a:extLst>
                    <a:ext uri="{FF2B5EF4-FFF2-40B4-BE49-F238E27FC236}">
                      <a16:creationId xmlns:a16="http://schemas.microsoft.com/office/drawing/2014/main" id="{11694F6D-7F0D-7400-3C65-E24DADA5D80B}"/>
                    </a:ext>
                  </a:extLst>
                </p:cNvPr>
                <p:cNvSpPr/>
                <p:nvPr/>
              </p:nvSpPr>
              <p:spPr>
                <a:xfrm>
                  <a:off x="1879366" y="5085666"/>
                  <a:ext cx="94680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Semibold"/>
                    </a:rPr>
                    <a:t>Synapse 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Semibold"/>
                    </a:rPr>
                    <a:t>Time Analytics</a:t>
                  </a:r>
                </a:p>
              </p:txBody>
            </p:sp>
          </p:grpSp>
        </p:grpSp>
        <p:sp>
          <p:nvSpPr>
            <p:cNvPr id="14" name="TextBox 13">
              <a:extLst>
                <a:ext uri="{FF2B5EF4-FFF2-40B4-BE49-F238E27FC236}">
                  <a16:creationId xmlns:a16="http://schemas.microsoft.com/office/drawing/2014/main" id="{A99317F5-AB4E-50ED-662E-C752DD2AFDA8}"/>
                </a:ext>
              </a:extLst>
            </p:cNvPr>
            <p:cNvSpPr txBox="1"/>
            <p:nvPr/>
          </p:nvSpPr>
          <p:spPr>
            <a:xfrm>
              <a:off x="2734251" y="4405939"/>
              <a:ext cx="8539185" cy="646331"/>
            </a:xfrm>
            <a:prstGeom prst="rect">
              <a:avLst/>
            </a:prstGeom>
            <a:noFill/>
          </p:spPr>
          <p:txBody>
            <a:bodyPr wrap="square" rtlCol="0">
              <a:spAutoFit/>
            </a:bodyPr>
            <a:lstStyle/>
            <a:p>
              <a:r>
                <a:rPr lang="en-DE" dirty="0"/>
                <a:t>Language: KQL</a:t>
              </a:r>
            </a:p>
            <a:p>
              <a:r>
                <a:rPr lang="en-DE" dirty="0"/>
                <a:t>Data Types: streaming, time series</a:t>
              </a:r>
            </a:p>
          </p:txBody>
        </p:sp>
      </p:grpSp>
      <p:grpSp>
        <p:nvGrpSpPr>
          <p:cNvPr id="36" name="Group 35">
            <a:extLst>
              <a:ext uri="{FF2B5EF4-FFF2-40B4-BE49-F238E27FC236}">
                <a16:creationId xmlns:a16="http://schemas.microsoft.com/office/drawing/2014/main" id="{808B8734-64BF-F65A-6C11-970C87961C15}"/>
              </a:ext>
            </a:extLst>
          </p:cNvPr>
          <p:cNvGrpSpPr/>
          <p:nvPr/>
        </p:nvGrpSpPr>
        <p:grpSpPr>
          <a:xfrm>
            <a:off x="803275" y="5624747"/>
            <a:ext cx="10470161" cy="923330"/>
            <a:chOff x="803275" y="5624747"/>
            <a:chExt cx="10470161" cy="923330"/>
          </a:xfrm>
        </p:grpSpPr>
        <p:grpSp>
          <p:nvGrpSpPr>
            <p:cNvPr id="11" name="Group 10">
              <a:extLst>
                <a:ext uri="{FF2B5EF4-FFF2-40B4-BE49-F238E27FC236}">
                  <a16:creationId xmlns:a16="http://schemas.microsoft.com/office/drawing/2014/main" id="{752CFFFA-8474-18EF-73F4-B48B38677129}"/>
                </a:ext>
              </a:extLst>
            </p:cNvPr>
            <p:cNvGrpSpPr/>
            <p:nvPr/>
          </p:nvGrpSpPr>
          <p:grpSpPr>
            <a:xfrm>
              <a:off x="803275" y="5670612"/>
              <a:ext cx="1742599" cy="831600"/>
              <a:chOff x="1713965" y="5684476"/>
              <a:chExt cx="1742599" cy="831600"/>
            </a:xfrm>
          </p:grpSpPr>
          <p:sp>
            <p:nvSpPr>
              <p:cNvPr id="20" name="Rectangle: Rounded Corners 28">
                <a:extLst>
                  <a:ext uri="{FF2B5EF4-FFF2-40B4-BE49-F238E27FC236}">
                    <a16:creationId xmlns:a16="http://schemas.microsoft.com/office/drawing/2014/main" id="{937A2C5F-3019-8121-D68A-6581843C6973}"/>
                  </a:ext>
                </a:extLst>
              </p:cNvPr>
              <p:cNvSpPr/>
              <p:nvPr/>
            </p:nvSpPr>
            <p:spPr bwMode="auto">
              <a:xfrm>
                <a:off x="2849142" y="5795994"/>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Services</a:t>
                </a:r>
              </a:p>
            </p:txBody>
          </p:sp>
          <p:grpSp>
            <p:nvGrpSpPr>
              <p:cNvPr id="16" name="Group 15">
                <a:extLst>
                  <a:ext uri="{FF2B5EF4-FFF2-40B4-BE49-F238E27FC236}">
                    <a16:creationId xmlns:a16="http://schemas.microsoft.com/office/drawing/2014/main" id="{0BD04C7E-F5CC-A7CA-B5C5-66A063D2E372}"/>
                  </a:ext>
                </a:extLst>
              </p:cNvPr>
              <p:cNvGrpSpPr/>
              <p:nvPr/>
            </p:nvGrpSpPr>
            <p:grpSpPr>
              <a:xfrm>
                <a:off x="1713965" y="5684476"/>
                <a:ext cx="946800" cy="831600"/>
                <a:chOff x="10196807" y="2312427"/>
                <a:chExt cx="946800" cy="831600"/>
              </a:xfrm>
            </p:grpSpPr>
            <p:sp>
              <p:nvSpPr>
                <p:cNvPr id="28" name="Rounded Rectangle 21">
                  <a:extLst>
                    <a:ext uri="{FF2B5EF4-FFF2-40B4-BE49-F238E27FC236}">
                      <a16:creationId xmlns:a16="http://schemas.microsoft.com/office/drawing/2014/main" id="{15952C40-6C01-74F8-B701-61CAD2C89389}"/>
                    </a:ext>
                  </a:extLst>
                </p:cNvPr>
                <p:cNvSpPr/>
                <p:nvPr/>
              </p:nvSpPr>
              <p:spPr>
                <a:xfrm>
                  <a:off x="10196807"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8" name="Rounded Rectangle 19">
                  <a:extLst>
                    <a:ext uri="{FF2B5EF4-FFF2-40B4-BE49-F238E27FC236}">
                      <a16:creationId xmlns:a16="http://schemas.microsoft.com/office/drawing/2014/main" id="{9B53B175-737E-EDB9-BBCF-1B5DB620C26F}"/>
                    </a:ext>
                  </a:extLst>
                </p:cNvPr>
                <p:cNvSpPr/>
                <p:nvPr/>
              </p:nvSpPr>
              <p:spPr>
                <a:xfrm>
                  <a:off x="10285130" y="2871228"/>
                  <a:ext cx="7667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Power BI</a:t>
                  </a:r>
                </a:p>
              </p:txBody>
            </p:sp>
            <p:pic>
              <p:nvPicPr>
                <p:cNvPr id="44" name="Graphic 43">
                  <a:extLst>
                    <a:ext uri="{FF2B5EF4-FFF2-40B4-BE49-F238E27FC236}">
                      <a16:creationId xmlns:a16="http://schemas.microsoft.com/office/drawing/2014/main" id="{80854C17-4C94-D27F-3FB4-3D56E5AB3C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10494407" y="2441696"/>
                  <a:ext cx="348180" cy="300591"/>
                </a:xfrm>
                <a:prstGeom prst="rect">
                  <a:avLst/>
                </a:prstGeom>
              </p:spPr>
            </p:pic>
          </p:grpSp>
          <p:cxnSp>
            <p:nvCxnSpPr>
              <p:cNvPr id="5" name="Elbow Connector 4">
                <a:extLst>
                  <a:ext uri="{FF2B5EF4-FFF2-40B4-BE49-F238E27FC236}">
                    <a16:creationId xmlns:a16="http://schemas.microsoft.com/office/drawing/2014/main" id="{AF40559C-2E09-00A4-7257-2ACAB439D610}"/>
                  </a:ext>
                </a:extLst>
              </p:cNvPr>
              <p:cNvCxnSpPr>
                <a:cxnSpLocks/>
                <a:stCxn id="28" idx="3"/>
                <a:endCxn id="20" idx="2"/>
              </p:cNvCxnSpPr>
              <p:nvPr/>
            </p:nvCxnSpPr>
            <p:spPr>
              <a:xfrm>
                <a:off x="2660765" y="6100276"/>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62792D7C-CE50-873D-5583-AEF11C9FF056}"/>
                </a:ext>
              </a:extLst>
            </p:cNvPr>
            <p:cNvSpPr txBox="1"/>
            <p:nvPr/>
          </p:nvSpPr>
          <p:spPr>
            <a:xfrm>
              <a:off x="2734251" y="5624747"/>
              <a:ext cx="8539185" cy="923330"/>
            </a:xfrm>
            <a:prstGeom prst="rect">
              <a:avLst/>
            </a:prstGeom>
            <a:noFill/>
          </p:spPr>
          <p:txBody>
            <a:bodyPr wrap="square" rtlCol="0">
              <a:spAutoFit/>
            </a:bodyPr>
            <a:lstStyle/>
            <a:p>
              <a:r>
                <a:rPr lang="en-DE" dirty="0"/>
                <a:t>Language: DAX</a:t>
              </a:r>
            </a:p>
            <a:p>
              <a:r>
                <a:rPr lang="en-DE" dirty="0"/>
                <a:t>Data Types: Tabular model</a:t>
              </a:r>
            </a:p>
            <a:p>
              <a:r>
                <a:rPr lang="en-GB" dirty="0"/>
                <a:t>S</a:t>
              </a:r>
              <a:r>
                <a:rPr lang="en-DE" dirty="0"/>
                <a:t>pecific features: Measures</a:t>
              </a:r>
            </a:p>
          </p:txBody>
        </p:sp>
      </p:grpSp>
      <p:sp>
        <p:nvSpPr>
          <p:cNvPr id="47" name="Title 1">
            <a:extLst>
              <a:ext uri="{FF2B5EF4-FFF2-40B4-BE49-F238E27FC236}">
                <a16:creationId xmlns:a16="http://schemas.microsoft.com/office/drawing/2014/main" id="{DE5A0EB2-7BC3-A02D-6807-A75ECD1C1C8A}"/>
              </a:ext>
            </a:extLst>
          </p:cNvPr>
          <p:cNvSpPr>
            <a:spLocks noGrp="1"/>
          </p:cNvSpPr>
          <p:nvPr>
            <p:ph type="title"/>
          </p:nvPr>
        </p:nvSpPr>
        <p:spPr>
          <a:xfrm>
            <a:off x="803275" y="365760"/>
            <a:ext cx="10151237" cy="1325562"/>
          </a:xfrm>
        </p:spPr>
        <p:txBody>
          <a:bodyPr anchor="t">
            <a:normAutofit fontScale="90000"/>
          </a:bodyPr>
          <a:lstStyle/>
          <a:p>
            <a:r>
              <a:rPr lang="en-DE" dirty="0"/>
              <a:t>Computing data with Microsoft Fabric</a:t>
            </a:r>
            <a:br>
              <a:rPr lang="en-DE" dirty="0"/>
            </a:br>
            <a:r>
              <a:rPr lang="en-DE" sz="1600" dirty="0"/>
              <a:t>(a gentle glimpse)</a:t>
            </a:r>
            <a:endParaRPr lang="en-DE" dirty="0"/>
          </a:p>
        </p:txBody>
      </p:sp>
    </p:spTree>
    <p:extLst>
      <p:ext uri="{BB962C8B-B14F-4D97-AF65-F5344CB8AC3E}">
        <p14:creationId xmlns:p14="http://schemas.microsoft.com/office/powerpoint/2010/main" val="230062480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5122-B813-BE48-530F-B3D41D6E5536}"/>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5CF3C3AF-CA19-06C9-083D-1211161CED22}"/>
              </a:ext>
            </a:extLst>
          </p:cNvPr>
          <p:cNvGrpSpPr/>
          <p:nvPr/>
        </p:nvGrpSpPr>
        <p:grpSpPr>
          <a:xfrm>
            <a:off x="803275" y="1691322"/>
            <a:ext cx="8347016" cy="923330"/>
            <a:chOff x="803275" y="1691322"/>
            <a:chExt cx="8347016" cy="923330"/>
          </a:xfrm>
        </p:grpSpPr>
        <p:grpSp>
          <p:nvGrpSpPr>
            <p:cNvPr id="6" name="Group 5">
              <a:extLst>
                <a:ext uri="{FF2B5EF4-FFF2-40B4-BE49-F238E27FC236}">
                  <a16:creationId xmlns:a16="http://schemas.microsoft.com/office/drawing/2014/main" id="{BE4B06EC-C613-8369-BD41-42001C90CEF1}"/>
                </a:ext>
              </a:extLst>
            </p:cNvPr>
            <p:cNvGrpSpPr/>
            <p:nvPr/>
          </p:nvGrpSpPr>
          <p:grpSpPr>
            <a:xfrm>
              <a:off x="803275" y="1737187"/>
              <a:ext cx="1742599" cy="831600"/>
              <a:chOff x="1713965" y="2559940"/>
              <a:chExt cx="1742599" cy="831600"/>
            </a:xfrm>
          </p:grpSpPr>
          <p:sp>
            <p:nvSpPr>
              <p:cNvPr id="17" name="Rectangle: Rounded Corners 23">
                <a:extLst>
                  <a:ext uri="{FF2B5EF4-FFF2-40B4-BE49-F238E27FC236}">
                    <a16:creationId xmlns:a16="http://schemas.microsoft.com/office/drawing/2014/main" id="{583164CB-16A6-4601-CE68-E098682757AF}"/>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1F56B39A-76C8-37FC-E72D-B9171B1D6029}"/>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643913FD-135F-991B-3BAE-C2825AA776DD}"/>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FCD18E09-C482-5EA5-3B2E-67A133492F6A}"/>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9C76EE30-F1C1-6AF6-29D9-A82EAF28FA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27734E4E-DD05-4A33-6C7F-79EACFB263F9}"/>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178A8DFF-DC8E-CEE1-ACDA-C69BB8120D80}"/>
                </a:ext>
              </a:extLst>
            </p:cNvPr>
            <p:cNvSpPr txBox="1"/>
            <p:nvPr/>
          </p:nvSpPr>
          <p:spPr>
            <a:xfrm>
              <a:off x="2734251" y="1691322"/>
              <a:ext cx="6416040" cy="923330"/>
            </a:xfrm>
            <a:prstGeom prst="rect">
              <a:avLst/>
            </a:prstGeom>
            <a:noFill/>
          </p:spPr>
          <p:txBody>
            <a:bodyPr wrap="square" rtlCol="0">
              <a:spAutoFit/>
            </a:bodyPr>
            <a:lstStyle/>
            <a:p>
              <a:r>
                <a:rPr lang="en-DE" dirty="0"/>
                <a:t>Language: T-SQL</a:t>
              </a:r>
            </a:p>
            <a:p>
              <a:r>
                <a:rPr lang="en-DE" dirty="0"/>
                <a:t>Data types: structured</a:t>
              </a:r>
            </a:p>
            <a:p>
              <a:r>
                <a:rPr lang="en-DE" dirty="0"/>
                <a:t>Specific Features: Multi-table transactions, Collations</a:t>
              </a:r>
            </a:p>
          </p:txBody>
        </p:sp>
      </p:grpSp>
      <p:grpSp>
        <p:nvGrpSpPr>
          <p:cNvPr id="32" name="Group 31">
            <a:extLst>
              <a:ext uri="{FF2B5EF4-FFF2-40B4-BE49-F238E27FC236}">
                <a16:creationId xmlns:a16="http://schemas.microsoft.com/office/drawing/2014/main" id="{B317FE4E-B8F3-FE79-7701-9D3AC0A16598}"/>
              </a:ext>
            </a:extLst>
          </p:cNvPr>
          <p:cNvGrpSpPr/>
          <p:nvPr/>
        </p:nvGrpSpPr>
        <p:grpSpPr>
          <a:xfrm>
            <a:off x="803275" y="3048178"/>
            <a:ext cx="10470161" cy="831600"/>
            <a:chOff x="803275" y="3048178"/>
            <a:chExt cx="10470161" cy="831600"/>
          </a:xfrm>
        </p:grpSpPr>
        <p:grpSp>
          <p:nvGrpSpPr>
            <p:cNvPr id="7" name="Group 6">
              <a:extLst>
                <a:ext uri="{FF2B5EF4-FFF2-40B4-BE49-F238E27FC236}">
                  <a16:creationId xmlns:a16="http://schemas.microsoft.com/office/drawing/2014/main" id="{6D28EB68-2224-F65D-3342-A92C0428B3D1}"/>
                </a:ext>
              </a:extLst>
            </p:cNvPr>
            <p:cNvGrpSpPr/>
            <p:nvPr/>
          </p:nvGrpSpPr>
          <p:grpSpPr>
            <a:xfrm>
              <a:off x="803275" y="3048178"/>
              <a:ext cx="1742599" cy="831600"/>
              <a:chOff x="1713965" y="3447670"/>
              <a:chExt cx="1742599" cy="831600"/>
            </a:xfrm>
          </p:grpSpPr>
          <p:sp>
            <p:nvSpPr>
              <p:cNvPr id="18" name="Rectangle: Rounded Corners 24">
                <a:extLst>
                  <a:ext uri="{FF2B5EF4-FFF2-40B4-BE49-F238E27FC236}">
                    <a16:creationId xmlns:a16="http://schemas.microsoft.com/office/drawing/2014/main" id="{CE975FBE-AF48-AF51-ACEE-C3F42AD31530}"/>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907BC624-B269-18D7-2943-0BC64859A1D5}"/>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A957A4C0-4E9C-52BC-E1B4-14272C5E8647}"/>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BB9D86B0-0D97-235B-BBFE-901F6CC880F7}"/>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5DFB5FAB-0997-217C-1F77-706EC7F2B46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54F9A7FC-3BFE-5130-18AC-018557D4FB24}"/>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C00D7691-15ED-10B4-FBB3-FBFF48C509D1}"/>
                </a:ext>
              </a:extLst>
            </p:cNvPr>
            <p:cNvSpPr txBox="1"/>
            <p:nvPr/>
          </p:nvSpPr>
          <p:spPr>
            <a:xfrm>
              <a:off x="2734251" y="3140813"/>
              <a:ext cx="8539185" cy="646331"/>
            </a:xfrm>
            <a:prstGeom prst="rect">
              <a:avLst/>
            </a:prstGeom>
            <a:noFill/>
          </p:spPr>
          <p:txBody>
            <a:bodyPr wrap="square" rtlCol="0">
              <a:spAutoFit/>
            </a:bodyPr>
            <a:lstStyle/>
            <a:p>
              <a:r>
                <a:rPr lang="en-DE" dirty="0"/>
                <a:t>Language: Spark SQL, Python, Scala</a:t>
              </a:r>
            </a:p>
            <a:p>
              <a:r>
                <a:rPr lang="en-DE" dirty="0"/>
                <a:t>Data Types: structured, semi-structured, unstructured, Spark streaming</a:t>
              </a:r>
            </a:p>
          </p:txBody>
        </p:sp>
      </p:grpSp>
      <p:grpSp>
        <p:nvGrpSpPr>
          <p:cNvPr id="33" name="Group 32">
            <a:extLst>
              <a:ext uri="{FF2B5EF4-FFF2-40B4-BE49-F238E27FC236}">
                <a16:creationId xmlns:a16="http://schemas.microsoft.com/office/drawing/2014/main" id="{51723D98-1F10-665D-DC09-74334C92772B}"/>
              </a:ext>
            </a:extLst>
          </p:cNvPr>
          <p:cNvGrpSpPr/>
          <p:nvPr/>
        </p:nvGrpSpPr>
        <p:grpSpPr>
          <a:xfrm>
            <a:off x="803275" y="4313304"/>
            <a:ext cx="10470161" cy="831600"/>
            <a:chOff x="803275" y="4313304"/>
            <a:chExt cx="10470161" cy="831600"/>
          </a:xfrm>
        </p:grpSpPr>
        <p:grpSp>
          <p:nvGrpSpPr>
            <p:cNvPr id="8" name="Group 7">
              <a:extLst>
                <a:ext uri="{FF2B5EF4-FFF2-40B4-BE49-F238E27FC236}">
                  <a16:creationId xmlns:a16="http://schemas.microsoft.com/office/drawing/2014/main" id="{86020F77-72AE-8031-93A7-7FBF9A9FF4D9}"/>
                </a:ext>
              </a:extLst>
            </p:cNvPr>
            <p:cNvGrpSpPr/>
            <p:nvPr/>
          </p:nvGrpSpPr>
          <p:grpSpPr>
            <a:xfrm>
              <a:off x="803275" y="4313304"/>
              <a:ext cx="1742599" cy="831600"/>
              <a:chOff x="1713965" y="4603413"/>
              <a:chExt cx="1742599" cy="831600"/>
            </a:xfrm>
          </p:grpSpPr>
          <p:cxnSp>
            <p:nvCxnSpPr>
              <p:cNvPr id="4" name="Elbow Connector 3">
                <a:extLst>
                  <a:ext uri="{FF2B5EF4-FFF2-40B4-BE49-F238E27FC236}">
                    <a16:creationId xmlns:a16="http://schemas.microsoft.com/office/drawing/2014/main" id="{69DBDF6A-9F5D-A032-658E-E870963EA5B0}"/>
                  </a:ext>
                </a:extLst>
              </p:cNvPr>
              <p:cNvCxnSpPr>
                <a:cxnSpLocks/>
                <a:stCxn id="27" idx="3"/>
                <a:endCxn id="19" idx="2"/>
              </p:cNvCxnSpPr>
              <p:nvPr/>
            </p:nvCxnSpPr>
            <p:spPr>
              <a:xfrm>
                <a:off x="2660765" y="5019213"/>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Rounded Corners 25">
                <a:extLst>
                  <a:ext uri="{FF2B5EF4-FFF2-40B4-BE49-F238E27FC236}">
                    <a16:creationId xmlns:a16="http://schemas.microsoft.com/office/drawing/2014/main" id="{C346C216-3469-3F83-423F-53362842C8E7}"/>
                  </a:ext>
                </a:extLst>
              </p:cNvPr>
              <p:cNvSpPr/>
              <p:nvPr/>
            </p:nvSpPr>
            <p:spPr bwMode="auto">
              <a:xfrm>
                <a:off x="2849142" y="4714931"/>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Data </a:t>
                </a:r>
                <a:b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Explorer</a:t>
                </a:r>
                <a:b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(Kusto)</a:t>
                </a:r>
              </a:p>
            </p:txBody>
          </p:sp>
          <p:grpSp>
            <p:nvGrpSpPr>
              <p:cNvPr id="3" name="Group 2">
                <a:extLst>
                  <a:ext uri="{FF2B5EF4-FFF2-40B4-BE49-F238E27FC236}">
                    <a16:creationId xmlns:a16="http://schemas.microsoft.com/office/drawing/2014/main" id="{CCA9F124-6B36-2AA0-728B-013250AF8CDE}"/>
                  </a:ext>
                </a:extLst>
              </p:cNvPr>
              <p:cNvGrpSpPr/>
              <p:nvPr/>
            </p:nvGrpSpPr>
            <p:grpSpPr>
              <a:xfrm>
                <a:off x="1713965" y="4603413"/>
                <a:ext cx="946800" cy="831600"/>
                <a:chOff x="1879366" y="4603413"/>
                <a:chExt cx="946800" cy="831600"/>
              </a:xfrm>
            </p:grpSpPr>
            <p:sp>
              <p:nvSpPr>
                <p:cNvPr id="27" name="Rounded Rectangle 20">
                  <a:extLst>
                    <a:ext uri="{FF2B5EF4-FFF2-40B4-BE49-F238E27FC236}">
                      <a16:creationId xmlns:a16="http://schemas.microsoft.com/office/drawing/2014/main" id="{D8269165-13D6-D61F-7758-57D5EC5F7386}"/>
                    </a:ext>
                  </a:extLst>
                </p:cNvPr>
                <p:cNvSpPr/>
                <p:nvPr/>
              </p:nvSpPr>
              <p:spPr>
                <a:xfrm>
                  <a:off x="1879366" y="46034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pic>
              <p:nvPicPr>
                <p:cNvPr id="43" name="Graphic 42">
                  <a:extLst>
                    <a:ext uri="{FF2B5EF4-FFF2-40B4-BE49-F238E27FC236}">
                      <a16:creationId xmlns:a16="http://schemas.microsoft.com/office/drawing/2014/main" id="{54029DFF-47A2-D00C-8288-D6E7F907D6C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170684" y="4717102"/>
                  <a:ext cx="364164" cy="314390"/>
                </a:xfrm>
                <a:prstGeom prst="rect">
                  <a:avLst/>
                </a:prstGeom>
              </p:spPr>
            </p:pic>
            <p:sp>
              <p:nvSpPr>
                <p:cNvPr id="37" name="Rounded Rectangle 18">
                  <a:extLst>
                    <a:ext uri="{FF2B5EF4-FFF2-40B4-BE49-F238E27FC236}">
                      <a16:creationId xmlns:a16="http://schemas.microsoft.com/office/drawing/2014/main" id="{B8B5A793-DD84-5072-AC25-ABD6FFADDDA6}"/>
                    </a:ext>
                  </a:extLst>
                </p:cNvPr>
                <p:cNvSpPr/>
                <p:nvPr/>
              </p:nvSpPr>
              <p:spPr>
                <a:xfrm>
                  <a:off x="1879366" y="5085666"/>
                  <a:ext cx="94680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Semibold"/>
                    </a:rPr>
                    <a:t>Synapse 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Semibold"/>
                    </a:rPr>
                    <a:t>Time Analytics</a:t>
                  </a:r>
                </a:p>
              </p:txBody>
            </p:sp>
          </p:grpSp>
        </p:grpSp>
        <p:sp>
          <p:nvSpPr>
            <p:cNvPr id="14" name="TextBox 13">
              <a:extLst>
                <a:ext uri="{FF2B5EF4-FFF2-40B4-BE49-F238E27FC236}">
                  <a16:creationId xmlns:a16="http://schemas.microsoft.com/office/drawing/2014/main" id="{1BB89A9B-3FD7-4BAF-745D-24DFD9CE1071}"/>
                </a:ext>
              </a:extLst>
            </p:cNvPr>
            <p:cNvSpPr txBox="1"/>
            <p:nvPr/>
          </p:nvSpPr>
          <p:spPr>
            <a:xfrm>
              <a:off x="2734251" y="4405939"/>
              <a:ext cx="8539185" cy="646331"/>
            </a:xfrm>
            <a:prstGeom prst="rect">
              <a:avLst/>
            </a:prstGeom>
            <a:noFill/>
          </p:spPr>
          <p:txBody>
            <a:bodyPr wrap="square" rtlCol="0">
              <a:spAutoFit/>
            </a:bodyPr>
            <a:lstStyle/>
            <a:p>
              <a:r>
                <a:rPr lang="en-DE" dirty="0"/>
                <a:t>Language: KQL</a:t>
              </a:r>
            </a:p>
            <a:p>
              <a:r>
                <a:rPr lang="en-DE" dirty="0"/>
                <a:t>Data Types: streaming, time series</a:t>
              </a:r>
            </a:p>
          </p:txBody>
        </p:sp>
      </p:grpSp>
      <p:grpSp>
        <p:nvGrpSpPr>
          <p:cNvPr id="36" name="Group 35">
            <a:extLst>
              <a:ext uri="{FF2B5EF4-FFF2-40B4-BE49-F238E27FC236}">
                <a16:creationId xmlns:a16="http://schemas.microsoft.com/office/drawing/2014/main" id="{0C56915E-76A2-1262-21A5-81D4FDFF80C0}"/>
              </a:ext>
            </a:extLst>
          </p:cNvPr>
          <p:cNvGrpSpPr/>
          <p:nvPr/>
        </p:nvGrpSpPr>
        <p:grpSpPr>
          <a:xfrm>
            <a:off x="803275" y="5624747"/>
            <a:ext cx="10470161" cy="923330"/>
            <a:chOff x="803275" y="5624747"/>
            <a:chExt cx="10470161" cy="923330"/>
          </a:xfrm>
        </p:grpSpPr>
        <p:grpSp>
          <p:nvGrpSpPr>
            <p:cNvPr id="11" name="Group 10">
              <a:extLst>
                <a:ext uri="{FF2B5EF4-FFF2-40B4-BE49-F238E27FC236}">
                  <a16:creationId xmlns:a16="http://schemas.microsoft.com/office/drawing/2014/main" id="{DE26DC9C-B1B5-2B43-3B04-BAFA0BF66AD4}"/>
                </a:ext>
              </a:extLst>
            </p:cNvPr>
            <p:cNvGrpSpPr/>
            <p:nvPr/>
          </p:nvGrpSpPr>
          <p:grpSpPr>
            <a:xfrm>
              <a:off x="803275" y="5670612"/>
              <a:ext cx="1742599" cy="831600"/>
              <a:chOff x="1713965" y="5684476"/>
              <a:chExt cx="1742599" cy="831600"/>
            </a:xfrm>
          </p:grpSpPr>
          <p:sp>
            <p:nvSpPr>
              <p:cNvPr id="20" name="Rectangle: Rounded Corners 28">
                <a:extLst>
                  <a:ext uri="{FF2B5EF4-FFF2-40B4-BE49-F238E27FC236}">
                    <a16:creationId xmlns:a16="http://schemas.microsoft.com/office/drawing/2014/main" id="{E9FB5ABF-BECB-91A0-E948-A4611493D403}"/>
                  </a:ext>
                </a:extLst>
              </p:cNvPr>
              <p:cNvSpPr/>
              <p:nvPr/>
            </p:nvSpPr>
            <p:spPr bwMode="auto">
              <a:xfrm>
                <a:off x="2849142" y="5795994"/>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Services</a:t>
                </a:r>
              </a:p>
            </p:txBody>
          </p:sp>
          <p:grpSp>
            <p:nvGrpSpPr>
              <p:cNvPr id="16" name="Group 15">
                <a:extLst>
                  <a:ext uri="{FF2B5EF4-FFF2-40B4-BE49-F238E27FC236}">
                    <a16:creationId xmlns:a16="http://schemas.microsoft.com/office/drawing/2014/main" id="{8003F819-0C72-3BF7-15EC-AE3A15569A7F}"/>
                  </a:ext>
                </a:extLst>
              </p:cNvPr>
              <p:cNvGrpSpPr/>
              <p:nvPr/>
            </p:nvGrpSpPr>
            <p:grpSpPr>
              <a:xfrm>
                <a:off x="1713965" y="5684476"/>
                <a:ext cx="946800" cy="831600"/>
                <a:chOff x="10196807" y="2312427"/>
                <a:chExt cx="946800" cy="831600"/>
              </a:xfrm>
            </p:grpSpPr>
            <p:sp>
              <p:nvSpPr>
                <p:cNvPr id="28" name="Rounded Rectangle 21">
                  <a:extLst>
                    <a:ext uri="{FF2B5EF4-FFF2-40B4-BE49-F238E27FC236}">
                      <a16:creationId xmlns:a16="http://schemas.microsoft.com/office/drawing/2014/main" id="{20D9EAB7-CC12-3D58-65C0-A159A8F37A3D}"/>
                    </a:ext>
                  </a:extLst>
                </p:cNvPr>
                <p:cNvSpPr/>
                <p:nvPr/>
              </p:nvSpPr>
              <p:spPr>
                <a:xfrm>
                  <a:off x="10196807"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8" name="Rounded Rectangle 19">
                  <a:extLst>
                    <a:ext uri="{FF2B5EF4-FFF2-40B4-BE49-F238E27FC236}">
                      <a16:creationId xmlns:a16="http://schemas.microsoft.com/office/drawing/2014/main" id="{3BE81A23-65E6-B1F9-3D88-AE9169B9AED6}"/>
                    </a:ext>
                  </a:extLst>
                </p:cNvPr>
                <p:cNvSpPr/>
                <p:nvPr/>
              </p:nvSpPr>
              <p:spPr>
                <a:xfrm>
                  <a:off x="10285130" y="2871228"/>
                  <a:ext cx="7667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Power BI</a:t>
                  </a:r>
                </a:p>
              </p:txBody>
            </p:sp>
            <p:pic>
              <p:nvPicPr>
                <p:cNvPr id="44" name="Graphic 43">
                  <a:extLst>
                    <a:ext uri="{FF2B5EF4-FFF2-40B4-BE49-F238E27FC236}">
                      <a16:creationId xmlns:a16="http://schemas.microsoft.com/office/drawing/2014/main" id="{107B58AD-9729-87AE-E828-B5367137F62F}"/>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10494407" y="2441696"/>
                  <a:ext cx="348180" cy="300591"/>
                </a:xfrm>
                <a:prstGeom prst="rect">
                  <a:avLst/>
                </a:prstGeom>
              </p:spPr>
            </p:pic>
          </p:grpSp>
          <p:cxnSp>
            <p:nvCxnSpPr>
              <p:cNvPr id="5" name="Elbow Connector 4">
                <a:extLst>
                  <a:ext uri="{FF2B5EF4-FFF2-40B4-BE49-F238E27FC236}">
                    <a16:creationId xmlns:a16="http://schemas.microsoft.com/office/drawing/2014/main" id="{823B4110-9CE6-517C-1B47-03D3052E257E}"/>
                  </a:ext>
                </a:extLst>
              </p:cNvPr>
              <p:cNvCxnSpPr>
                <a:cxnSpLocks/>
                <a:stCxn id="28" idx="3"/>
                <a:endCxn id="20" idx="2"/>
              </p:cNvCxnSpPr>
              <p:nvPr/>
            </p:nvCxnSpPr>
            <p:spPr>
              <a:xfrm>
                <a:off x="2660765" y="6100276"/>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64A67D3A-55E3-E3C0-2DF9-ED723DCDA667}"/>
                </a:ext>
              </a:extLst>
            </p:cNvPr>
            <p:cNvSpPr txBox="1"/>
            <p:nvPr/>
          </p:nvSpPr>
          <p:spPr>
            <a:xfrm>
              <a:off x="2734251" y="5624747"/>
              <a:ext cx="8539185" cy="923330"/>
            </a:xfrm>
            <a:prstGeom prst="rect">
              <a:avLst/>
            </a:prstGeom>
            <a:noFill/>
          </p:spPr>
          <p:txBody>
            <a:bodyPr wrap="square" rtlCol="0">
              <a:spAutoFit/>
            </a:bodyPr>
            <a:lstStyle/>
            <a:p>
              <a:r>
                <a:rPr lang="en-DE" dirty="0"/>
                <a:t>Language: DAX</a:t>
              </a:r>
            </a:p>
            <a:p>
              <a:r>
                <a:rPr lang="en-DE" dirty="0"/>
                <a:t>Data Types: Tabular model</a:t>
              </a:r>
            </a:p>
            <a:p>
              <a:r>
                <a:rPr lang="en-GB" dirty="0"/>
                <a:t>S</a:t>
              </a:r>
              <a:r>
                <a:rPr lang="en-DE" dirty="0"/>
                <a:t>pecific features: Measures</a:t>
              </a:r>
            </a:p>
          </p:txBody>
        </p:sp>
      </p:grpSp>
      <p:sp>
        <p:nvSpPr>
          <p:cNvPr id="21" name="Rounded Rectangle 20">
            <a:extLst>
              <a:ext uri="{FF2B5EF4-FFF2-40B4-BE49-F238E27FC236}">
                <a16:creationId xmlns:a16="http://schemas.microsoft.com/office/drawing/2014/main" id="{059BFF74-08D7-F66B-6EBA-8DDF4005A63E}"/>
              </a:ext>
            </a:extLst>
          </p:cNvPr>
          <p:cNvSpPr/>
          <p:nvPr/>
        </p:nvSpPr>
        <p:spPr>
          <a:xfrm>
            <a:off x="2560163" y="1518327"/>
            <a:ext cx="8683726" cy="51666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What is your data strategy?</a:t>
            </a:r>
          </a:p>
          <a:p>
            <a:pPr algn="ctr"/>
            <a:r>
              <a:rPr lang="en-DE" dirty="0"/>
              <a:t>What are you architecting for?</a:t>
            </a:r>
          </a:p>
          <a:p>
            <a:pPr algn="ctr"/>
            <a:endParaRPr lang="en-DE" dirty="0"/>
          </a:p>
          <a:p>
            <a:pPr algn="ctr"/>
            <a:r>
              <a:rPr lang="en-DE" dirty="0"/>
              <a:t>But the most important questions you have to answer:</a:t>
            </a:r>
            <a:br>
              <a:rPr lang="en-DE" dirty="0"/>
            </a:br>
            <a:r>
              <a:rPr lang="en-DE" dirty="0"/>
              <a:t>What is your data maturity and what skills do you own? </a:t>
            </a:r>
          </a:p>
        </p:txBody>
      </p:sp>
      <p:sp>
        <p:nvSpPr>
          <p:cNvPr id="24" name="Title 1">
            <a:extLst>
              <a:ext uri="{FF2B5EF4-FFF2-40B4-BE49-F238E27FC236}">
                <a16:creationId xmlns:a16="http://schemas.microsoft.com/office/drawing/2014/main" id="{A6EC9116-4EEC-F3C5-B802-34CD3AB9BA32}"/>
              </a:ext>
            </a:extLst>
          </p:cNvPr>
          <p:cNvSpPr>
            <a:spLocks noGrp="1"/>
          </p:cNvSpPr>
          <p:nvPr>
            <p:ph type="title"/>
          </p:nvPr>
        </p:nvSpPr>
        <p:spPr>
          <a:xfrm>
            <a:off x="803275" y="365760"/>
            <a:ext cx="10151237" cy="1325562"/>
          </a:xfrm>
        </p:spPr>
        <p:txBody>
          <a:bodyPr anchor="t">
            <a:normAutofit fontScale="90000"/>
          </a:bodyPr>
          <a:lstStyle/>
          <a:p>
            <a:r>
              <a:rPr lang="en-DE" dirty="0"/>
              <a:t>Computing data with Microsoft Fabric</a:t>
            </a:r>
            <a:br>
              <a:rPr lang="en-DE" dirty="0"/>
            </a:br>
            <a:r>
              <a:rPr lang="en-DE" sz="1600" dirty="0"/>
              <a:t>(a gentle glimpse)</a:t>
            </a:r>
            <a:endParaRPr lang="en-DE" dirty="0"/>
          </a:p>
        </p:txBody>
      </p:sp>
    </p:spTree>
    <p:extLst>
      <p:ext uri="{BB962C8B-B14F-4D97-AF65-F5344CB8AC3E}">
        <p14:creationId xmlns:p14="http://schemas.microsoft.com/office/powerpoint/2010/main" val="191485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5FE2AE-C0C4-8466-1C97-236E1DFBE6BC}"/>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E2D722FB-6536-0AF8-0942-417C6F947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2" name="Rectangle 31">
            <a:extLst>
              <a:ext uri="{FF2B5EF4-FFF2-40B4-BE49-F238E27FC236}">
                <a16:creationId xmlns:a16="http://schemas.microsoft.com/office/drawing/2014/main" id="{96FE5494-7524-5A08-EFC2-C4245F56B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3EA2CE-DB79-ACEB-FF71-AD492F46E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5" name="Title 4">
            <a:extLst>
              <a:ext uri="{FF2B5EF4-FFF2-40B4-BE49-F238E27FC236}">
                <a16:creationId xmlns:a16="http://schemas.microsoft.com/office/drawing/2014/main" id="{5976D160-A24A-9EC7-E871-AF74E6785FB4}"/>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2800" dirty="0">
                <a:solidFill>
                  <a:srgbClr val="FFFFFF"/>
                </a:solidFill>
              </a:rPr>
              <a:t>Ingest</a:t>
            </a:r>
          </a:p>
        </p:txBody>
      </p:sp>
      <p:sp useBgFill="1">
        <p:nvSpPr>
          <p:cNvPr id="36" name="Rectangle 35">
            <a:extLst>
              <a:ext uri="{FF2B5EF4-FFF2-40B4-BE49-F238E27FC236}">
                <a16:creationId xmlns:a16="http://schemas.microsoft.com/office/drawing/2014/main" id="{660C210C-3FEE-F34B-7C15-BF88D4F0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D1B9D5-C118-ADA1-33EB-AEE115322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D8B6D20-705F-E3E9-5EFE-1DC231D5D623}"/>
              </a:ext>
            </a:extLst>
          </p:cNvPr>
          <p:cNvGrpSpPr/>
          <p:nvPr/>
        </p:nvGrpSpPr>
        <p:grpSpPr>
          <a:xfrm>
            <a:off x="2767914" y="1322176"/>
            <a:ext cx="2379272" cy="4133336"/>
            <a:chOff x="2767914" y="1124464"/>
            <a:chExt cx="2379272" cy="4133336"/>
          </a:xfrm>
        </p:grpSpPr>
        <p:pic>
          <p:nvPicPr>
            <p:cNvPr id="4" name="Graphic 3" descr="Filter with solid fill">
              <a:extLst>
                <a:ext uri="{FF2B5EF4-FFF2-40B4-BE49-F238E27FC236}">
                  <a16:creationId xmlns:a16="http://schemas.microsoft.com/office/drawing/2014/main" id="{A6E16552-4A5D-1C53-288C-C417AD09F1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7914" y="2878528"/>
              <a:ext cx="2379272" cy="2379272"/>
            </a:xfrm>
            <a:prstGeom prst="rect">
              <a:avLst/>
            </a:prstGeom>
          </p:spPr>
        </p:pic>
        <p:pic>
          <p:nvPicPr>
            <p:cNvPr id="7" name="Graphic 6" descr="Binary with solid fill">
              <a:extLst>
                <a:ext uri="{FF2B5EF4-FFF2-40B4-BE49-F238E27FC236}">
                  <a16:creationId xmlns:a16="http://schemas.microsoft.com/office/drawing/2014/main" id="{E5055465-D72A-F489-7DF8-A4873C4894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4262" y="1124464"/>
              <a:ext cx="2246577" cy="2246577"/>
            </a:xfrm>
            <a:prstGeom prst="rect">
              <a:avLst/>
            </a:prstGeom>
          </p:spPr>
        </p:pic>
      </p:grpSp>
    </p:spTree>
    <p:extLst>
      <p:ext uri="{BB962C8B-B14F-4D97-AF65-F5344CB8AC3E}">
        <p14:creationId xmlns:p14="http://schemas.microsoft.com/office/powerpoint/2010/main" val="372300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550C-1F39-432F-CC69-9097C06A2C3C}"/>
            </a:ext>
          </a:extLst>
        </p:cNvPr>
        <p:cNvGrpSpPr/>
        <p:nvPr/>
      </p:nvGrpSpPr>
      <p:grpSpPr>
        <a:xfrm>
          <a:off x="0" y="0"/>
          <a:ext cx="0" cy="0"/>
          <a:chOff x="0" y="0"/>
          <a:chExt cx="0" cy="0"/>
        </a:xfrm>
      </p:grpSpPr>
      <p:sp>
        <p:nvSpPr>
          <p:cNvPr id="47" name="Title 1">
            <a:extLst>
              <a:ext uri="{FF2B5EF4-FFF2-40B4-BE49-F238E27FC236}">
                <a16:creationId xmlns:a16="http://schemas.microsoft.com/office/drawing/2014/main" id="{2E425964-359A-A675-7B4E-94089F908BC1}"/>
              </a:ext>
            </a:extLst>
          </p:cNvPr>
          <p:cNvSpPr>
            <a:spLocks noGrp="1"/>
          </p:cNvSpPr>
          <p:nvPr>
            <p:ph type="title"/>
          </p:nvPr>
        </p:nvSpPr>
        <p:spPr>
          <a:xfrm>
            <a:off x="803275" y="365760"/>
            <a:ext cx="10151237" cy="1325562"/>
          </a:xfrm>
        </p:spPr>
        <p:txBody>
          <a:bodyPr anchor="t">
            <a:normAutofit fontScale="90000"/>
          </a:bodyPr>
          <a:lstStyle/>
          <a:p>
            <a:r>
              <a:rPr lang="en-DE" dirty="0"/>
              <a:t>Ingesting data with Microsoft Fabric</a:t>
            </a:r>
            <a:br>
              <a:rPr lang="en-DE" dirty="0"/>
            </a:br>
            <a:r>
              <a:rPr lang="en-DE" sz="1600" dirty="0"/>
              <a:t>(a gentle glimpse, be aware that I omitted streaming data in this glimpse)</a:t>
            </a:r>
            <a:endParaRPr lang="en-DE" dirty="0"/>
          </a:p>
        </p:txBody>
      </p:sp>
      <p:pic>
        <p:nvPicPr>
          <p:cNvPr id="2" name="Graphic 1">
            <a:extLst>
              <a:ext uri="{FF2B5EF4-FFF2-40B4-BE49-F238E27FC236}">
                <a16:creationId xmlns:a16="http://schemas.microsoft.com/office/drawing/2014/main" id="{E560F8D1-6FDA-8304-7A28-9E97C4B1D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2525" y="2054900"/>
            <a:ext cx="4184979" cy="1663220"/>
          </a:xfrm>
          <a:prstGeom prst="rect">
            <a:avLst/>
          </a:prstGeom>
        </p:spPr>
      </p:pic>
      <p:grpSp>
        <p:nvGrpSpPr>
          <p:cNvPr id="77" name="Group 76">
            <a:extLst>
              <a:ext uri="{FF2B5EF4-FFF2-40B4-BE49-F238E27FC236}">
                <a16:creationId xmlns:a16="http://schemas.microsoft.com/office/drawing/2014/main" id="{19E9A9F8-2BEC-1190-8E64-0EF2024FB5A4}"/>
              </a:ext>
            </a:extLst>
          </p:cNvPr>
          <p:cNvGrpSpPr/>
          <p:nvPr/>
        </p:nvGrpSpPr>
        <p:grpSpPr>
          <a:xfrm>
            <a:off x="215155" y="3879778"/>
            <a:ext cx="2187390" cy="2880205"/>
            <a:chOff x="215155" y="3879778"/>
            <a:chExt cx="2187390" cy="2880205"/>
          </a:xfrm>
        </p:grpSpPr>
        <p:cxnSp>
          <p:nvCxnSpPr>
            <p:cNvPr id="58" name="Straight Arrow Connector 57">
              <a:extLst>
                <a:ext uri="{FF2B5EF4-FFF2-40B4-BE49-F238E27FC236}">
                  <a16:creationId xmlns:a16="http://schemas.microsoft.com/office/drawing/2014/main" id="{2E74E39C-78EA-BE6F-480A-103F746D4996}"/>
                </a:ext>
              </a:extLst>
            </p:cNvPr>
            <p:cNvCxnSpPr>
              <a:cxnSpLocks/>
            </p:cNvCxnSpPr>
            <p:nvPr/>
          </p:nvCxnSpPr>
          <p:spPr>
            <a:xfrm>
              <a:off x="2402545" y="3931977"/>
              <a:ext cx="0" cy="2828006"/>
            </a:xfrm>
            <a:prstGeom prst="straightConnector1">
              <a:avLst/>
            </a:prstGeom>
            <a:ln w="57150">
              <a:gradFill flip="none" rotWithShape="1">
                <a:gsLst>
                  <a:gs pos="0">
                    <a:schemeClr val="accent1">
                      <a:lumMod val="5000"/>
                      <a:lumOff val="95000"/>
                    </a:schemeClr>
                  </a:gs>
                  <a:gs pos="74000">
                    <a:schemeClr val="accent1">
                      <a:lumMod val="45000"/>
                      <a:lumOff val="55000"/>
                    </a:schemeClr>
                  </a:gs>
                  <a:gs pos="100000">
                    <a:schemeClr val="accent1">
                      <a:lumMod val="45000"/>
                      <a:lumOff val="55000"/>
                    </a:schemeClr>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11BFFE7-C182-DD4E-1BD1-16226119D624}"/>
                </a:ext>
              </a:extLst>
            </p:cNvPr>
            <p:cNvSpPr txBox="1"/>
            <p:nvPr/>
          </p:nvSpPr>
          <p:spPr>
            <a:xfrm>
              <a:off x="564750" y="3879778"/>
              <a:ext cx="1674250" cy="369332"/>
            </a:xfrm>
            <a:prstGeom prst="rect">
              <a:avLst/>
            </a:prstGeom>
            <a:noFill/>
          </p:spPr>
          <p:txBody>
            <a:bodyPr wrap="square" rtlCol="0">
              <a:spAutoFit/>
            </a:bodyPr>
            <a:lstStyle/>
            <a:p>
              <a:pPr algn="r"/>
              <a:r>
                <a:rPr lang="en-DE" dirty="0"/>
                <a:t>More Citizen</a:t>
              </a:r>
            </a:p>
          </p:txBody>
        </p:sp>
        <p:sp>
          <p:nvSpPr>
            <p:cNvPr id="61" name="TextBox 60">
              <a:extLst>
                <a:ext uri="{FF2B5EF4-FFF2-40B4-BE49-F238E27FC236}">
                  <a16:creationId xmlns:a16="http://schemas.microsoft.com/office/drawing/2014/main" id="{8231EA33-E32D-D057-B9CC-C2F4B516CFBF}"/>
                </a:ext>
              </a:extLst>
            </p:cNvPr>
            <p:cNvSpPr txBox="1"/>
            <p:nvPr/>
          </p:nvSpPr>
          <p:spPr>
            <a:xfrm>
              <a:off x="215155" y="6301180"/>
              <a:ext cx="2023845" cy="369332"/>
            </a:xfrm>
            <a:prstGeom prst="rect">
              <a:avLst/>
            </a:prstGeom>
            <a:noFill/>
          </p:spPr>
          <p:txBody>
            <a:bodyPr wrap="square" rtlCol="0">
              <a:spAutoFit/>
            </a:bodyPr>
            <a:lstStyle/>
            <a:p>
              <a:pPr algn="r"/>
              <a:r>
                <a:rPr lang="en-DE" dirty="0"/>
                <a:t>More Developer</a:t>
              </a:r>
            </a:p>
          </p:txBody>
        </p:sp>
      </p:grpSp>
      <p:grpSp>
        <p:nvGrpSpPr>
          <p:cNvPr id="78" name="Group 77">
            <a:extLst>
              <a:ext uri="{FF2B5EF4-FFF2-40B4-BE49-F238E27FC236}">
                <a16:creationId xmlns:a16="http://schemas.microsoft.com/office/drawing/2014/main" id="{723F6A76-1CF2-D446-D663-310798E4FA16}"/>
              </a:ext>
            </a:extLst>
          </p:cNvPr>
          <p:cNvGrpSpPr/>
          <p:nvPr/>
        </p:nvGrpSpPr>
        <p:grpSpPr>
          <a:xfrm>
            <a:off x="2684085" y="3729243"/>
            <a:ext cx="4519144" cy="626012"/>
            <a:chOff x="2684085" y="3729243"/>
            <a:chExt cx="4519144" cy="626012"/>
          </a:xfrm>
        </p:grpSpPr>
        <p:grpSp>
          <p:nvGrpSpPr>
            <p:cNvPr id="66" name="Group 65">
              <a:extLst>
                <a:ext uri="{FF2B5EF4-FFF2-40B4-BE49-F238E27FC236}">
                  <a16:creationId xmlns:a16="http://schemas.microsoft.com/office/drawing/2014/main" id="{1EF7051C-F889-EDE3-C20E-247D55D9B4A2}"/>
                </a:ext>
              </a:extLst>
            </p:cNvPr>
            <p:cNvGrpSpPr/>
            <p:nvPr/>
          </p:nvGrpSpPr>
          <p:grpSpPr>
            <a:xfrm>
              <a:off x="2684085" y="3729243"/>
              <a:ext cx="3464043" cy="626012"/>
              <a:chOff x="2684085" y="3729243"/>
              <a:chExt cx="3464043" cy="626012"/>
            </a:xfrm>
          </p:grpSpPr>
          <p:pic>
            <p:nvPicPr>
              <p:cNvPr id="22" name="Graphic 21">
                <a:extLst>
                  <a:ext uri="{FF2B5EF4-FFF2-40B4-BE49-F238E27FC236}">
                    <a16:creationId xmlns:a16="http://schemas.microsoft.com/office/drawing/2014/main" id="{D6D05D42-273C-FC68-6066-7C32FE760D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84085" y="3729243"/>
                <a:ext cx="626012" cy="626012"/>
              </a:xfrm>
              <a:prstGeom prst="rect">
                <a:avLst/>
              </a:prstGeom>
            </p:spPr>
          </p:pic>
          <p:pic>
            <p:nvPicPr>
              <p:cNvPr id="55" name="Graphic 54">
                <a:extLst>
                  <a:ext uri="{FF2B5EF4-FFF2-40B4-BE49-F238E27FC236}">
                    <a16:creationId xmlns:a16="http://schemas.microsoft.com/office/drawing/2014/main" id="{FA1445A4-3450-2289-5B39-CDABAC13BD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3887" y="3729243"/>
                <a:ext cx="626012" cy="626012"/>
              </a:xfrm>
              <a:prstGeom prst="rect">
                <a:avLst/>
              </a:prstGeom>
            </p:spPr>
          </p:pic>
          <p:pic>
            <p:nvPicPr>
              <p:cNvPr id="56" name="Graphic 55">
                <a:extLst>
                  <a:ext uri="{FF2B5EF4-FFF2-40B4-BE49-F238E27FC236}">
                    <a16:creationId xmlns:a16="http://schemas.microsoft.com/office/drawing/2014/main" id="{8E603331-2CBC-2940-F232-7760B8828A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116" y="3729243"/>
                <a:ext cx="626012" cy="626012"/>
              </a:xfrm>
              <a:prstGeom prst="rect">
                <a:avLst/>
              </a:prstGeom>
            </p:spPr>
          </p:pic>
        </p:grpSp>
        <p:sp>
          <p:nvSpPr>
            <p:cNvPr id="71" name="TextBox 70">
              <a:extLst>
                <a:ext uri="{FF2B5EF4-FFF2-40B4-BE49-F238E27FC236}">
                  <a16:creationId xmlns:a16="http://schemas.microsoft.com/office/drawing/2014/main" id="{0974DD20-6E2C-FF96-FC24-986D2A669DD6}"/>
                </a:ext>
              </a:extLst>
            </p:cNvPr>
            <p:cNvSpPr txBox="1"/>
            <p:nvPr/>
          </p:nvSpPr>
          <p:spPr>
            <a:xfrm>
              <a:off x="6099657" y="3911444"/>
              <a:ext cx="1103572" cy="261610"/>
            </a:xfrm>
            <a:prstGeom prst="rect">
              <a:avLst/>
            </a:prstGeom>
            <a:noFill/>
          </p:spPr>
          <p:txBody>
            <a:bodyPr wrap="square" rtlCol="0">
              <a:spAutoFit/>
            </a:bodyPr>
            <a:lstStyle/>
            <a:p>
              <a:r>
                <a:rPr lang="en-DE" sz="1100" dirty="0">
                  <a:solidFill>
                    <a:schemeClr val="bg1">
                      <a:lumMod val="75000"/>
                    </a:schemeClr>
                  </a:solidFill>
                </a:rPr>
                <a:t>Shortcuts</a:t>
              </a:r>
            </a:p>
          </p:txBody>
        </p:sp>
      </p:grpSp>
      <p:grpSp>
        <p:nvGrpSpPr>
          <p:cNvPr id="79" name="Group 78">
            <a:extLst>
              <a:ext uri="{FF2B5EF4-FFF2-40B4-BE49-F238E27FC236}">
                <a16:creationId xmlns:a16="http://schemas.microsoft.com/office/drawing/2014/main" id="{3CB28450-6AC3-DED7-12DC-EAD66C45A954}"/>
              </a:ext>
            </a:extLst>
          </p:cNvPr>
          <p:cNvGrpSpPr/>
          <p:nvPr/>
        </p:nvGrpSpPr>
        <p:grpSpPr>
          <a:xfrm>
            <a:off x="2725031" y="4412238"/>
            <a:ext cx="4766913" cy="544120"/>
            <a:chOff x="2725031" y="4412238"/>
            <a:chExt cx="4766913" cy="544120"/>
          </a:xfrm>
        </p:grpSpPr>
        <p:grpSp>
          <p:nvGrpSpPr>
            <p:cNvPr id="67" name="Group 66">
              <a:extLst>
                <a:ext uri="{FF2B5EF4-FFF2-40B4-BE49-F238E27FC236}">
                  <a16:creationId xmlns:a16="http://schemas.microsoft.com/office/drawing/2014/main" id="{8CDF4A33-F508-356D-043F-3E8C0262C033}"/>
                </a:ext>
              </a:extLst>
            </p:cNvPr>
            <p:cNvGrpSpPr/>
            <p:nvPr/>
          </p:nvGrpSpPr>
          <p:grpSpPr>
            <a:xfrm>
              <a:off x="2725031" y="4412238"/>
              <a:ext cx="3382151" cy="544120"/>
              <a:chOff x="2725031" y="4412541"/>
              <a:chExt cx="3382151" cy="544120"/>
            </a:xfrm>
          </p:grpSpPr>
          <p:pic>
            <p:nvPicPr>
              <p:cNvPr id="24" name="Graphic 23">
                <a:extLst>
                  <a:ext uri="{FF2B5EF4-FFF2-40B4-BE49-F238E27FC236}">
                    <a16:creationId xmlns:a16="http://schemas.microsoft.com/office/drawing/2014/main" id="{E75B0653-C688-1249-1DB2-1E6D79F208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25031" y="4412541"/>
                <a:ext cx="544120" cy="544120"/>
              </a:xfrm>
              <a:prstGeom prst="rect">
                <a:avLst/>
              </a:prstGeom>
            </p:spPr>
          </p:pic>
          <p:pic>
            <p:nvPicPr>
              <p:cNvPr id="53" name="Graphic 52">
                <a:extLst>
                  <a:ext uri="{FF2B5EF4-FFF2-40B4-BE49-F238E27FC236}">
                    <a16:creationId xmlns:a16="http://schemas.microsoft.com/office/drawing/2014/main" id="{D32EA19D-6D4F-6FF6-054D-01997ECE3A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4833" y="4412541"/>
                <a:ext cx="544120" cy="544120"/>
              </a:xfrm>
              <a:prstGeom prst="rect">
                <a:avLst/>
              </a:prstGeom>
            </p:spPr>
          </p:pic>
          <p:pic>
            <p:nvPicPr>
              <p:cNvPr id="54" name="Graphic 53">
                <a:extLst>
                  <a:ext uri="{FF2B5EF4-FFF2-40B4-BE49-F238E27FC236}">
                    <a16:creationId xmlns:a16="http://schemas.microsoft.com/office/drawing/2014/main" id="{7E061C14-6DBA-8F57-973E-D5B725D0C5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63062" y="4412541"/>
                <a:ext cx="544120" cy="544120"/>
              </a:xfrm>
              <a:prstGeom prst="rect">
                <a:avLst/>
              </a:prstGeom>
            </p:spPr>
          </p:pic>
        </p:grpSp>
        <p:sp>
          <p:nvSpPr>
            <p:cNvPr id="72" name="TextBox 71">
              <a:extLst>
                <a:ext uri="{FF2B5EF4-FFF2-40B4-BE49-F238E27FC236}">
                  <a16:creationId xmlns:a16="http://schemas.microsoft.com/office/drawing/2014/main" id="{75AB9C38-7340-A7E4-B929-493487AAF768}"/>
                </a:ext>
              </a:extLst>
            </p:cNvPr>
            <p:cNvSpPr txBox="1"/>
            <p:nvPr/>
          </p:nvSpPr>
          <p:spPr>
            <a:xfrm>
              <a:off x="6099657" y="4553493"/>
              <a:ext cx="1392287" cy="261610"/>
            </a:xfrm>
            <a:prstGeom prst="rect">
              <a:avLst/>
            </a:prstGeom>
            <a:noFill/>
          </p:spPr>
          <p:txBody>
            <a:bodyPr wrap="square" rtlCol="0">
              <a:spAutoFit/>
            </a:bodyPr>
            <a:lstStyle/>
            <a:p>
              <a:r>
                <a:rPr lang="en-DE" sz="1100" dirty="0">
                  <a:solidFill>
                    <a:schemeClr val="bg1">
                      <a:lumMod val="75000"/>
                    </a:schemeClr>
                  </a:solidFill>
                </a:rPr>
                <a:t>Dataflow Gen 2</a:t>
              </a:r>
            </a:p>
          </p:txBody>
        </p:sp>
      </p:grpSp>
      <p:grpSp>
        <p:nvGrpSpPr>
          <p:cNvPr id="80" name="Group 79">
            <a:extLst>
              <a:ext uri="{FF2B5EF4-FFF2-40B4-BE49-F238E27FC236}">
                <a16:creationId xmlns:a16="http://schemas.microsoft.com/office/drawing/2014/main" id="{14941B17-0F58-72F1-E10A-4460813AB006}"/>
              </a:ext>
            </a:extLst>
          </p:cNvPr>
          <p:cNvGrpSpPr/>
          <p:nvPr/>
        </p:nvGrpSpPr>
        <p:grpSpPr>
          <a:xfrm>
            <a:off x="2699493" y="5013341"/>
            <a:ext cx="4792450" cy="595196"/>
            <a:chOff x="2699493" y="5013341"/>
            <a:chExt cx="4792450" cy="595196"/>
          </a:xfrm>
        </p:grpSpPr>
        <p:grpSp>
          <p:nvGrpSpPr>
            <p:cNvPr id="64" name="Group 63">
              <a:extLst>
                <a:ext uri="{FF2B5EF4-FFF2-40B4-BE49-F238E27FC236}">
                  <a16:creationId xmlns:a16="http://schemas.microsoft.com/office/drawing/2014/main" id="{8B235E0A-1008-3DD1-9AF6-A82251F9F8F2}"/>
                </a:ext>
              </a:extLst>
            </p:cNvPr>
            <p:cNvGrpSpPr/>
            <p:nvPr/>
          </p:nvGrpSpPr>
          <p:grpSpPr>
            <a:xfrm>
              <a:off x="2699493" y="5013341"/>
              <a:ext cx="3433227" cy="595196"/>
              <a:chOff x="2699493" y="5004764"/>
              <a:chExt cx="3433227" cy="595196"/>
            </a:xfrm>
          </p:grpSpPr>
          <p:pic>
            <p:nvPicPr>
              <p:cNvPr id="48" name="Graphic 47">
                <a:extLst>
                  <a:ext uri="{FF2B5EF4-FFF2-40B4-BE49-F238E27FC236}">
                    <a16:creationId xmlns:a16="http://schemas.microsoft.com/office/drawing/2014/main" id="{8E18C88A-A1D3-EA8E-21B8-3D9C64588B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9493" y="5004764"/>
                <a:ext cx="595196" cy="595196"/>
              </a:xfrm>
              <a:prstGeom prst="rect">
                <a:avLst/>
              </a:prstGeom>
            </p:spPr>
          </p:pic>
          <p:pic>
            <p:nvPicPr>
              <p:cNvPr id="49" name="Graphic 48">
                <a:extLst>
                  <a:ext uri="{FF2B5EF4-FFF2-40B4-BE49-F238E27FC236}">
                    <a16:creationId xmlns:a16="http://schemas.microsoft.com/office/drawing/2014/main" id="{7EBB9FDF-E692-A17F-5A90-68C7DAE16D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59295" y="5004764"/>
                <a:ext cx="595196" cy="595196"/>
              </a:xfrm>
              <a:prstGeom prst="rect">
                <a:avLst/>
              </a:prstGeom>
            </p:spPr>
          </p:pic>
          <p:pic>
            <p:nvPicPr>
              <p:cNvPr id="50" name="Graphic 49">
                <a:extLst>
                  <a:ext uri="{FF2B5EF4-FFF2-40B4-BE49-F238E27FC236}">
                    <a16:creationId xmlns:a16="http://schemas.microsoft.com/office/drawing/2014/main" id="{E88D52F3-E2B0-D5B2-8F0D-1521AAD31B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37524" y="5004764"/>
                <a:ext cx="595196" cy="595196"/>
              </a:xfrm>
              <a:prstGeom prst="rect">
                <a:avLst/>
              </a:prstGeom>
            </p:spPr>
          </p:pic>
        </p:grpSp>
        <p:sp>
          <p:nvSpPr>
            <p:cNvPr id="73" name="TextBox 72">
              <a:extLst>
                <a:ext uri="{FF2B5EF4-FFF2-40B4-BE49-F238E27FC236}">
                  <a16:creationId xmlns:a16="http://schemas.microsoft.com/office/drawing/2014/main" id="{0BD3AD8A-CEFF-8BCD-A238-D614C4F03913}"/>
                </a:ext>
              </a:extLst>
            </p:cNvPr>
            <p:cNvSpPr txBox="1"/>
            <p:nvPr/>
          </p:nvSpPr>
          <p:spPr>
            <a:xfrm>
              <a:off x="6099657" y="5180134"/>
              <a:ext cx="1392286" cy="261610"/>
            </a:xfrm>
            <a:prstGeom prst="rect">
              <a:avLst/>
            </a:prstGeom>
            <a:noFill/>
          </p:spPr>
          <p:txBody>
            <a:bodyPr wrap="square" rtlCol="0">
              <a:spAutoFit/>
            </a:bodyPr>
            <a:lstStyle/>
            <a:p>
              <a:r>
                <a:rPr lang="en-DE" sz="1100" dirty="0">
                  <a:solidFill>
                    <a:schemeClr val="bg1">
                      <a:lumMod val="75000"/>
                    </a:schemeClr>
                  </a:solidFill>
                </a:rPr>
                <a:t>Data Pipeline</a:t>
              </a:r>
            </a:p>
          </p:txBody>
        </p:sp>
      </p:grpSp>
      <p:grpSp>
        <p:nvGrpSpPr>
          <p:cNvPr id="81" name="Group 80">
            <a:extLst>
              <a:ext uri="{FF2B5EF4-FFF2-40B4-BE49-F238E27FC236}">
                <a16:creationId xmlns:a16="http://schemas.microsoft.com/office/drawing/2014/main" id="{DA67B8FA-796B-F624-1BA9-FAFD484B35BA}"/>
              </a:ext>
            </a:extLst>
          </p:cNvPr>
          <p:cNvGrpSpPr/>
          <p:nvPr/>
        </p:nvGrpSpPr>
        <p:grpSpPr>
          <a:xfrm>
            <a:off x="2727673" y="5665520"/>
            <a:ext cx="4764270" cy="548725"/>
            <a:chOff x="2727673" y="5665520"/>
            <a:chExt cx="4764270" cy="548725"/>
          </a:xfrm>
        </p:grpSpPr>
        <p:grpSp>
          <p:nvGrpSpPr>
            <p:cNvPr id="68" name="Group 67">
              <a:extLst>
                <a:ext uri="{FF2B5EF4-FFF2-40B4-BE49-F238E27FC236}">
                  <a16:creationId xmlns:a16="http://schemas.microsoft.com/office/drawing/2014/main" id="{BBDB06A0-914A-92D8-7F8B-E46BD3B06ECF}"/>
                </a:ext>
              </a:extLst>
            </p:cNvPr>
            <p:cNvGrpSpPr/>
            <p:nvPr/>
          </p:nvGrpSpPr>
          <p:grpSpPr>
            <a:xfrm>
              <a:off x="2727673" y="5665520"/>
              <a:ext cx="3376868" cy="548725"/>
              <a:chOff x="2727673" y="5628251"/>
              <a:chExt cx="3376868" cy="548725"/>
            </a:xfrm>
          </p:grpSpPr>
          <p:pic>
            <p:nvPicPr>
              <p:cNvPr id="41" name="Graphic 40">
                <a:extLst>
                  <a:ext uri="{FF2B5EF4-FFF2-40B4-BE49-F238E27FC236}">
                    <a16:creationId xmlns:a16="http://schemas.microsoft.com/office/drawing/2014/main" id="{1AF84AE8-2807-98CB-7CB2-F086EB48CA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87475" y="5628251"/>
                <a:ext cx="538837" cy="538837"/>
              </a:xfrm>
              <a:prstGeom prst="rect">
                <a:avLst/>
              </a:prstGeom>
            </p:spPr>
          </p:pic>
          <p:pic>
            <p:nvPicPr>
              <p:cNvPr id="51" name="Graphic 50">
                <a:extLst>
                  <a:ext uri="{FF2B5EF4-FFF2-40B4-BE49-F238E27FC236}">
                    <a16:creationId xmlns:a16="http://schemas.microsoft.com/office/drawing/2014/main" id="{2DB340FB-7C1B-B206-A076-45FDEBC17C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65704" y="5636297"/>
                <a:ext cx="538837" cy="538837"/>
              </a:xfrm>
              <a:prstGeom prst="rect">
                <a:avLst/>
              </a:prstGeom>
            </p:spPr>
          </p:pic>
          <p:pic>
            <p:nvPicPr>
              <p:cNvPr id="52" name="Graphic 51">
                <a:extLst>
                  <a:ext uri="{FF2B5EF4-FFF2-40B4-BE49-F238E27FC236}">
                    <a16:creationId xmlns:a16="http://schemas.microsoft.com/office/drawing/2014/main" id="{326912E7-7DDB-C9D4-EC43-415DAD83D6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7673" y="5638139"/>
                <a:ext cx="538837" cy="538837"/>
              </a:xfrm>
              <a:prstGeom prst="rect">
                <a:avLst/>
              </a:prstGeom>
            </p:spPr>
          </p:pic>
        </p:grpSp>
        <p:sp>
          <p:nvSpPr>
            <p:cNvPr id="74" name="TextBox 73">
              <a:extLst>
                <a:ext uri="{FF2B5EF4-FFF2-40B4-BE49-F238E27FC236}">
                  <a16:creationId xmlns:a16="http://schemas.microsoft.com/office/drawing/2014/main" id="{508208C7-44CB-5EDE-1012-71B67334B31E}"/>
                </a:ext>
              </a:extLst>
            </p:cNvPr>
            <p:cNvSpPr txBox="1"/>
            <p:nvPr/>
          </p:nvSpPr>
          <p:spPr>
            <a:xfrm>
              <a:off x="6099657" y="5809077"/>
              <a:ext cx="1392286" cy="261610"/>
            </a:xfrm>
            <a:prstGeom prst="rect">
              <a:avLst/>
            </a:prstGeom>
            <a:noFill/>
          </p:spPr>
          <p:txBody>
            <a:bodyPr wrap="square" rtlCol="0">
              <a:spAutoFit/>
            </a:bodyPr>
            <a:lstStyle/>
            <a:p>
              <a:r>
                <a:rPr lang="en-DE" sz="1100" dirty="0">
                  <a:solidFill>
                    <a:schemeClr val="bg1">
                      <a:lumMod val="75000"/>
                    </a:schemeClr>
                  </a:solidFill>
                </a:rPr>
                <a:t>Notebook</a:t>
              </a:r>
            </a:p>
          </p:txBody>
        </p:sp>
      </p:grpSp>
      <p:grpSp>
        <p:nvGrpSpPr>
          <p:cNvPr id="82" name="Group 81">
            <a:extLst>
              <a:ext uri="{FF2B5EF4-FFF2-40B4-BE49-F238E27FC236}">
                <a16:creationId xmlns:a16="http://schemas.microsoft.com/office/drawing/2014/main" id="{93F65D38-715F-EF5B-CD7C-8947B6E3A4FF}"/>
              </a:ext>
            </a:extLst>
          </p:cNvPr>
          <p:cNvGrpSpPr/>
          <p:nvPr/>
        </p:nvGrpSpPr>
        <p:grpSpPr>
          <a:xfrm>
            <a:off x="2699493" y="6271227"/>
            <a:ext cx="4792450" cy="595196"/>
            <a:chOff x="2699493" y="6271227"/>
            <a:chExt cx="4792450" cy="595196"/>
          </a:xfrm>
        </p:grpSpPr>
        <p:grpSp>
          <p:nvGrpSpPr>
            <p:cNvPr id="70" name="Group 69">
              <a:extLst>
                <a:ext uri="{FF2B5EF4-FFF2-40B4-BE49-F238E27FC236}">
                  <a16:creationId xmlns:a16="http://schemas.microsoft.com/office/drawing/2014/main" id="{FD779615-93D7-E179-DA59-10833FBDA4AB}"/>
                </a:ext>
              </a:extLst>
            </p:cNvPr>
            <p:cNvGrpSpPr/>
            <p:nvPr/>
          </p:nvGrpSpPr>
          <p:grpSpPr>
            <a:xfrm>
              <a:off x="2699493" y="6271227"/>
              <a:ext cx="3433227" cy="595196"/>
              <a:chOff x="2699493" y="6271227"/>
              <a:chExt cx="3433227" cy="595196"/>
            </a:xfrm>
          </p:grpSpPr>
          <p:pic>
            <p:nvPicPr>
              <p:cNvPr id="46" name="Graphic 45">
                <a:extLst>
                  <a:ext uri="{FF2B5EF4-FFF2-40B4-BE49-F238E27FC236}">
                    <a16:creationId xmlns:a16="http://schemas.microsoft.com/office/drawing/2014/main" id="{3D4C8DCA-73B6-D07B-A246-579D934AB67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37524" y="6271227"/>
                <a:ext cx="595196" cy="595196"/>
              </a:xfrm>
              <a:prstGeom prst="rect">
                <a:avLst/>
              </a:prstGeom>
            </p:spPr>
          </p:pic>
          <p:pic>
            <p:nvPicPr>
              <p:cNvPr id="62" name="Graphic 61">
                <a:extLst>
                  <a:ext uri="{FF2B5EF4-FFF2-40B4-BE49-F238E27FC236}">
                    <a16:creationId xmlns:a16="http://schemas.microsoft.com/office/drawing/2014/main" id="{79EEE87D-987C-BD5B-0CD7-F85F5FFE1C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99493" y="6271227"/>
                <a:ext cx="595196" cy="595196"/>
              </a:xfrm>
              <a:prstGeom prst="rect">
                <a:avLst/>
              </a:prstGeom>
            </p:spPr>
          </p:pic>
          <p:pic>
            <p:nvPicPr>
              <p:cNvPr id="63" name="Graphic 62">
                <a:extLst>
                  <a:ext uri="{FF2B5EF4-FFF2-40B4-BE49-F238E27FC236}">
                    <a16:creationId xmlns:a16="http://schemas.microsoft.com/office/drawing/2014/main" id="{082016CA-654D-F6E8-579C-EF8F8942FC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59295" y="6271227"/>
                <a:ext cx="595196" cy="595196"/>
              </a:xfrm>
              <a:prstGeom prst="rect">
                <a:avLst/>
              </a:prstGeom>
            </p:spPr>
          </p:pic>
        </p:grpSp>
        <p:sp>
          <p:nvSpPr>
            <p:cNvPr id="75" name="TextBox 74">
              <a:extLst>
                <a:ext uri="{FF2B5EF4-FFF2-40B4-BE49-F238E27FC236}">
                  <a16:creationId xmlns:a16="http://schemas.microsoft.com/office/drawing/2014/main" id="{8D7C4BE7-872D-4429-9F07-A57089FFF365}"/>
                </a:ext>
              </a:extLst>
            </p:cNvPr>
            <p:cNvSpPr txBox="1"/>
            <p:nvPr/>
          </p:nvSpPr>
          <p:spPr>
            <a:xfrm>
              <a:off x="6099657" y="6438020"/>
              <a:ext cx="1392286" cy="261610"/>
            </a:xfrm>
            <a:prstGeom prst="rect">
              <a:avLst/>
            </a:prstGeom>
            <a:noFill/>
          </p:spPr>
          <p:txBody>
            <a:bodyPr wrap="square" rtlCol="0">
              <a:spAutoFit/>
            </a:bodyPr>
            <a:lstStyle/>
            <a:p>
              <a:r>
                <a:rPr lang="en-DE" sz="1100" dirty="0">
                  <a:solidFill>
                    <a:schemeClr val="bg1">
                      <a:lumMod val="75000"/>
                    </a:schemeClr>
                  </a:solidFill>
                </a:rPr>
                <a:t>Spark Job</a:t>
              </a:r>
            </a:p>
          </p:txBody>
        </p:sp>
      </p:grpSp>
    </p:spTree>
    <p:extLst>
      <p:ext uri="{BB962C8B-B14F-4D97-AF65-F5344CB8AC3E}">
        <p14:creationId xmlns:p14="http://schemas.microsoft.com/office/powerpoint/2010/main" val="4259208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B8651-DCAC-952A-35CB-7F579E1C7DCE}"/>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3E813C60-8F5B-4794-4C03-17F98795D324}"/>
              </a:ext>
            </a:extLst>
          </p:cNvPr>
          <p:cNvGrpSpPr/>
          <p:nvPr/>
        </p:nvGrpSpPr>
        <p:grpSpPr>
          <a:xfrm>
            <a:off x="803275" y="1691322"/>
            <a:ext cx="8347016" cy="923330"/>
            <a:chOff x="803275" y="1691322"/>
            <a:chExt cx="8347016" cy="923330"/>
          </a:xfrm>
        </p:grpSpPr>
        <p:grpSp>
          <p:nvGrpSpPr>
            <p:cNvPr id="6" name="Group 5">
              <a:extLst>
                <a:ext uri="{FF2B5EF4-FFF2-40B4-BE49-F238E27FC236}">
                  <a16:creationId xmlns:a16="http://schemas.microsoft.com/office/drawing/2014/main" id="{C5C1CC4C-8F34-3194-3721-CD3F95A32FC0}"/>
                </a:ext>
              </a:extLst>
            </p:cNvPr>
            <p:cNvGrpSpPr/>
            <p:nvPr/>
          </p:nvGrpSpPr>
          <p:grpSpPr>
            <a:xfrm>
              <a:off x="803275" y="1737187"/>
              <a:ext cx="1742599" cy="831600"/>
              <a:chOff x="1713965" y="2559940"/>
              <a:chExt cx="1742599" cy="831600"/>
            </a:xfrm>
          </p:grpSpPr>
          <p:sp>
            <p:nvSpPr>
              <p:cNvPr id="17" name="Rectangle: Rounded Corners 23">
                <a:extLst>
                  <a:ext uri="{FF2B5EF4-FFF2-40B4-BE49-F238E27FC236}">
                    <a16:creationId xmlns:a16="http://schemas.microsoft.com/office/drawing/2014/main" id="{761A0E89-CF89-4FDB-7C77-0B0CD33E2C8A}"/>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80159F62-2D5F-F0CE-20E8-8F561C7E9691}"/>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1978E932-F4D7-EFC4-14B3-77962B8AA4C5}"/>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4EABC790-D609-F2D6-0BD6-62D426FF436B}"/>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28199DED-DBA3-F5E1-8946-3D77D4A518A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643E10A9-B360-8A6C-A7DA-EB68B82D2F19}"/>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D84C90F-75DC-F2EB-0AAF-2676C5F2670B}"/>
                </a:ext>
              </a:extLst>
            </p:cNvPr>
            <p:cNvSpPr txBox="1"/>
            <p:nvPr/>
          </p:nvSpPr>
          <p:spPr>
            <a:xfrm>
              <a:off x="2734251" y="1691322"/>
              <a:ext cx="6416040" cy="923330"/>
            </a:xfrm>
            <a:prstGeom prst="rect">
              <a:avLst/>
            </a:prstGeom>
            <a:noFill/>
          </p:spPr>
          <p:txBody>
            <a:bodyPr wrap="square" rtlCol="0">
              <a:spAutoFit/>
            </a:bodyPr>
            <a:lstStyle/>
            <a:p>
              <a:r>
                <a:rPr lang="en-DE" dirty="0"/>
                <a:t>Language: T-SQL</a:t>
              </a:r>
            </a:p>
            <a:p>
              <a:r>
                <a:rPr lang="en-DE" dirty="0"/>
                <a:t>Data types: structured</a:t>
              </a:r>
            </a:p>
            <a:p>
              <a:r>
                <a:rPr lang="en-DE" dirty="0"/>
                <a:t>Specific Features: Multi-table transactions, Collations</a:t>
              </a:r>
            </a:p>
          </p:txBody>
        </p:sp>
      </p:grpSp>
      <p:grpSp>
        <p:nvGrpSpPr>
          <p:cNvPr id="32" name="Group 31">
            <a:extLst>
              <a:ext uri="{FF2B5EF4-FFF2-40B4-BE49-F238E27FC236}">
                <a16:creationId xmlns:a16="http://schemas.microsoft.com/office/drawing/2014/main" id="{07FEA612-C4E0-6977-4B74-4BC19373AD15}"/>
              </a:ext>
            </a:extLst>
          </p:cNvPr>
          <p:cNvGrpSpPr/>
          <p:nvPr/>
        </p:nvGrpSpPr>
        <p:grpSpPr>
          <a:xfrm>
            <a:off x="803275" y="3048178"/>
            <a:ext cx="10470161" cy="831600"/>
            <a:chOff x="803275" y="3048178"/>
            <a:chExt cx="10470161" cy="831600"/>
          </a:xfrm>
        </p:grpSpPr>
        <p:grpSp>
          <p:nvGrpSpPr>
            <p:cNvPr id="7" name="Group 6">
              <a:extLst>
                <a:ext uri="{FF2B5EF4-FFF2-40B4-BE49-F238E27FC236}">
                  <a16:creationId xmlns:a16="http://schemas.microsoft.com/office/drawing/2014/main" id="{3858D570-E15C-6BC5-0C63-1E337CD95F33}"/>
                </a:ext>
              </a:extLst>
            </p:cNvPr>
            <p:cNvGrpSpPr/>
            <p:nvPr/>
          </p:nvGrpSpPr>
          <p:grpSpPr>
            <a:xfrm>
              <a:off x="803275" y="3048178"/>
              <a:ext cx="1742599" cy="831600"/>
              <a:chOff x="1713965" y="3447670"/>
              <a:chExt cx="1742599" cy="831600"/>
            </a:xfrm>
          </p:grpSpPr>
          <p:sp>
            <p:nvSpPr>
              <p:cNvPr id="18" name="Rectangle: Rounded Corners 24">
                <a:extLst>
                  <a:ext uri="{FF2B5EF4-FFF2-40B4-BE49-F238E27FC236}">
                    <a16:creationId xmlns:a16="http://schemas.microsoft.com/office/drawing/2014/main" id="{F11649C3-6640-76B9-8749-726EA6D55831}"/>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8301B5E1-B7DD-C78E-7BDB-3A5E26DE441C}"/>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892498FD-88F5-0D57-5A34-B7548BB3DB59}"/>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6C51EA9E-2BCD-FCFD-BD30-6B4183C23D41}"/>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6F358254-5659-9AB5-C4F2-A7D60F8B2B5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B7853AA6-E6A2-8D30-6382-A2304FFA41D4}"/>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5125EBE-C31C-A8A1-7FCA-B75A4E0A82DC}"/>
                </a:ext>
              </a:extLst>
            </p:cNvPr>
            <p:cNvSpPr txBox="1"/>
            <p:nvPr/>
          </p:nvSpPr>
          <p:spPr>
            <a:xfrm>
              <a:off x="2734251" y="3140813"/>
              <a:ext cx="8539185" cy="646331"/>
            </a:xfrm>
            <a:prstGeom prst="rect">
              <a:avLst/>
            </a:prstGeom>
            <a:noFill/>
          </p:spPr>
          <p:txBody>
            <a:bodyPr wrap="square" rtlCol="0">
              <a:spAutoFit/>
            </a:bodyPr>
            <a:lstStyle/>
            <a:p>
              <a:r>
                <a:rPr lang="en-DE" dirty="0"/>
                <a:t>Language: Spark SQL, Python, Scala</a:t>
              </a:r>
            </a:p>
            <a:p>
              <a:r>
                <a:rPr lang="en-DE" dirty="0"/>
                <a:t>Data Types: structured, semi-structured, unstructured, Spark streaming</a:t>
              </a:r>
            </a:p>
          </p:txBody>
        </p:sp>
      </p:grpSp>
      <p:sp>
        <p:nvSpPr>
          <p:cNvPr id="47" name="Title 1">
            <a:extLst>
              <a:ext uri="{FF2B5EF4-FFF2-40B4-BE49-F238E27FC236}">
                <a16:creationId xmlns:a16="http://schemas.microsoft.com/office/drawing/2014/main" id="{E1AD0B0A-73BE-2DEC-3FF4-22ADDAE31116}"/>
              </a:ext>
            </a:extLst>
          </p:cNvPr>
          <p:cNvSpPr>
            <a:spLocks noGrp="1"/>
          </p:cNvSpPr>
          <p:nvPr>
            <p:ph type="title"/>
          </p:nvPr>
        </p:nvSpPr>
        <p:spPr>
          <a:xfrm>
            <a:off x="803275" y="365760"/>
            <a:ext cx="10151237" cy="1325562"/>
          </a:xfrm>
        </p:spPr>
        <p:txBody>
          <a:bodyPr anchor="t">
            <a:normAutofit fontScale="90000"/>
          </a:bodyPr>
          <a:lstStyle/>
          <a:p>
            <a:r>
              <a:rPr lang="en-DE" dirty="0"/>
              <a:t>Ingesting data with Microsoft Fabric</a:t>
            </a:r>
            <a:br>
              <a:rPr lang="en-DE" dirty="0"/>
            </a:br>
            <a:r>
              <a:rPr lang="en-DE" sz="1600" dirty="0"/>
              <a:t>(a gentle glimpse, be aware that I omitted streaming data in this glimpse)</a:t>
            </a:r>
            <a:endParaRPr lang="en-DE" dirty="0"/>
          </a:p>
        </p:txBody>
      </p:sp>
    </p:spTree>
    <p:extLst>
      <p:ext uri="{BB962C8B-B14F-4D97-AF65-F5344CB8AC3E}">
        <p14:creationId xmlns:p14="http://schemas.microsoft.com/office/powerpoint/2010/main" val="204135271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19A56-125E-156E-2F9B-AA0BF37C367A}"/>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C4C8A8E7-697D-200B-70E0-538521E3F359}"/>
              </a:ext>
            </a:extLst>
          </p:cNvPr>
          <p:cNvGrpSpPr/>
          <p:nvPr/>
        </p:nvGrpSpPr>
        <p:grpSpPr>
          <a:xfrm>
            <a:off x="8527730" y="3754448"/>
            <a:ext cx="1742599" cy="831600"/>
            <a:chOff x="1713965" y="2559940"/>
            <a:chExt cx="1742599" cy="831600"/>
          </a:xfrm>
        </p:grpSpPr>
        <p:sp>
          <p:nvSpPr>
            <p:cNvPr id="17" name="Rectangle: Rounded Corners 23">
              <a:extLst>
                <a:ext uri="{FF2B5EF4-FFF2-40B4-BE49-F238E27FC236}">
                  <a16:creationId xmlns:a16="http://schemas.microsoft.com/office/drawing/2014/main" id="{786341BA-68EB-17A2-C4F1-8C3413538AED}"/>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2EC6D4DD-C1A2-BA06-5F31-87D494267A6C}"/>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8246EF2B-6B11-D286-DCC5-F233656FE54F}"/>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4685F89D-9129-0A9D-FE29-3F1DD0A2B069}"/>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4CB9A858-6520-A95B-1776-CC188508031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989DB44B-146E-4B09-D0F2-A32D697BD572}"/>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840BAB2-E386-9235-F858-CA879E4C66D1}"/>
              </a:ext>
            </a:extLst>
          </p:cNvPr>
          <p:cNvGrpSpPr/>
          <p:nvPr/>
        </p:nvGrpSpPr>
        <p:grpSpPr>
          <a:xfrm>
            <a:off x="8527730" y="5800544"/>
            <a:ext cx="1742599" cy="831600"/>
            <a:chOff x="1713965" y="3447670"/>
            <a:chExt cx="1742599" cy="831600"/>
          </a:xfrm>
        </p:grpSpPr>
        <p:sp>
          <p:nvSpPr>
            <p:cNvPr id="18" name="Rectangle: Rounded Corners 24">
              <a:extLst>
                <a:ext uri="{FF2B5EF4-FFF2-40B4-BE49-F238E27FC236}">
                  <a16:creationId xmlns:a16="http://schemas.microsoft.com/office/drawing/2014/main" id="{428BFC9E-5385-786C-D4DF-20EC33ABD475}"/>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0132DAB2-1AEE-DBB3-0A35-94706CACE3A5}"/>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5B635616-E753-3C0A-6B6B-05A8CE4BC552}"/>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CC4AA207-F698-A696-9567-F073361F97E6}"/>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B6E7C225-8777-5616-1D52-C31C723B637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CD9E2F62-BB29-047D-8D7E-2FA2484CF76C}"/>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0B258AF2-7B64-5B0B-2676-C31079A0C625}"/>
              </a:ext>
            </a:extLst>
          </p:cNvPr>
          <p:cNvSpPr>
            <a:spLocks noGrp="1"/>
          </p:cNvSpPr>
          <p:nvPr>
            <p:ph type="title"/>
          </p:nvPr>
        </p:nvSpPr>
        <p:spPr>
          <a:xfrm>
            <a:off x="803275" y="365760"/>
            <a:ext cx="10151237" cy="1325562"/>
          </a:xfrm>
        </p:spPr>
        <p:txBody>
          <a:bodyPr anchor="t">
            <a:normAutofit fontScale="90000"/>
          </a:bodyPr>
          <a:lstStyle/>
          <a:p>
            <a:r>
              <a:rPr lang="en-DE" dirty="0"/>
              <a:t>Ingesting data with Microsoft Fabric</a:t>
            </a:r>
            <a:br>
              <a:rPr lang="en-DE" dirty="0"/>
            </a:br>
            <a:r>
              <a:rPr lang="en-DE" sz="1600" dirty="0"/>
              <a:t>(a gentle glimpse, be aware that I omitted streaming data in this glimpse)</a:t>
            </a:r>
            <a:endParaRPr lang="en-DE" dirty="0"/>
          </a:p>
        </p:txBody>
      </p:sp>
      <p:pic>
        <p:nvPicPr>
          <p:cNvPr id="2" name="Graphic 1">
            <a:extLst>
              <a:ext uri="{FF2B5EF4-FFF2-40B4-BE49-F238E27FC236}">
                <a16:creationId xmlns:a16="http://schemas.microsoft.com/office/drawing/2014/main" id="{FBBA606E-E51D-571B-821B-0D9D8C51D2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2525" y="2054900"/>
            <a:ext cx="4184979" cy="1663220"/>
          </a:xfrm>
          <a:prstGeom prst="rect">
            <a:avLst/>
          </a:prstGeom>
        </p:spPr>
      </p:pic>
      <p:grpSp>
        <p:nvGrpSpPr>
          <p:cNvPr id="64" name="Group 63">
            <a:extLst>
              <a:ext uri="{FF2B5EF4-FFF2-40B4-BE49-F238E27FC236}">
                <a16:creationId xmlns:a16="http://schemas.microsoft.com/office/drawing/2014/main" id="{7461D5DF-7327-6E4E-B17C-9E320FB8DA04}"/>
              </a:ext>
            </a:extLst>
          </p:cNvPr>
          <p:cNvGrpSpPr/>
          <p:nvPr/>
        </p:nvGrpSpPr>
        <p:grpSpPr>
          <a:xfrm>
            <a:off x="2699493" y="5013341"/>
            <a:ext cx="3433227" cy="595196"/>
            <a:chOff x="2699493" y="5004764"/>
            <a:chExt cx="3433227" cy="595196"/>
          </a:xfrm>
        </p:grpSpPr>
        <p:pic>
          <p:nvPicPr>
            <p:cNvPr id="48" name="Graphic 47">
              <a:extLst>
                <a:ext uri="{FF2B5EF4-FFF2-40B4-BE49-F238E27FC236}">
                  <a16:creationId xmlns:a16="http://schemas.microsoft.com/office/drawing/2014/main" id="{3360E517-1F4F-A074-1977-10A1BD91C5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9493" y="5004764"/>
              <a:ext cx="595196" cy="595196"/>
            </a:xfrm>
            <a:prstGeom prst="rect">
              <a:avLst/>
            </a:prstGeom>
          </p:spPr>
        </p:pic>
        <p:pic>
          <p:nvPicPr>
            <p:cNvPr id="49" name="Graphic 48">
              <a:extLst>
                <a:ext uri="{FF2B5EF4-FFF2-40B4-BE49-F238E27FC236}">
                  <a16:creationId xmlns:a16="http://schemas.microsoft.com/office/drawing/2014/main" id="{4E6FEE78-1FDA-CD01-5906-855F558D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9295" y="5004764"/>
              <a:ext cx="595196" cy="595196"/>
            </a:xfrm>
            <a:prstGeom prst="rect">
              <a:avLst/>
            </a:prstGeom>
          </p:spPr>
        </p:pic>
        <p:pic>
          <p:nvPicPr>
            <p:cNvPr id="50" name="Graphic 49">
              <a:extLst>
                <a:ext uri="{FF2B5EF4-FFF2-40B4-BE49-F238E27FC236}">
                  <a16:creationId xmlns:a16="http://schemas.microsoft.com/office/drawing/2014/main" id="{A43C3246-B8A2-FF74-4E97-7E25601D94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37524" y="5004764"/>
              <a:ext cx="595196" cy="595196"/>
            </a:xfrm>
            <a:prstGeom prst="rect">
              <a:avLst/>
            </a:prstGeom>
          </p:spPr>
        </p:pic>
      </p:grpSp>
      <p:grpSp>
        <p:nvGrpSpPr>
          <p:cNvPr id="68" name="Group 67">
            <a:extLst>
              <a:ext uri="{FF2B5EF4-FFF2-40B4-BE49-F238E27FC236}">
                <a16:creationId xmlns:a16="http://schemas.microsoft.com/office/drawing/2014/main" id="{2D66A66D-63D9-19AF-FF30-5E6FBD711B27}"/>
              </a:ext>
            </a:extLst>
          </p:cNvPr>
          <p:cNvGrpSpPr/>
          <p:nvPr/>
        </p:nvGrpSpPr>
        <p:grpSpPr>
          <a:xfrm>
            <a:off x="2727673" y="5665520"/>
            <a:ext cx="3376868" cy="548725"/>
            <a:chOff x="2727673" y="5628251"/>
            <a:chExt cx="3376868" cy="548725"/>
          </a:xfrm>
        </p:grpSpPr>
        <p:pic>
          <p:nvPicPr>
            <p:cNvPr id="41" name="Graphic 40">
              <a:extLst>
                <a:ext uri="{FF2B5EF4-FFF2-40B4-BE49-F238E27FC236}">
                  <a16:creationId xmlns:a16="http://schemas.microsoft.com/office/drawing/2014/main" id="{3DE2B34E-66FE-C15C-F521-3A80B08A6C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87475" y="5628251"/>
              <a:ext cx="538837" cy="538837"/>
            </a:xfrm>
            <a:prstGeom prst="rect">
              <a:avLst/>
            </a:prstGeom>
          </p:spPr>
        </p:pic>
        <p:pic>
          <p:nvPicPr>
            <p:cNvPr id="51" name="Graphic 50">
              <a:extLst>
                <a:ext uri="{FF2B5EF4-FFF2-40B4-BE49-F238E27FC236}">
                  <a16:creationId xmlns:a16="http://schemas.microsoft.com/office/drawing/2014/main" id="{7DA58FB2-D6F0-2DF9-6F3B-7F3D9BF9E9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5704" y="5636297"/>
              <a:ext cx="538837" cy="538837"/>
            </a:xfrm>
            <a:prstGeom prst="rect">
              <a:avLst/>
            </a:prstGeom>
          </p:spPr>
        </p:pic>
        <p:pic>
          <p:nvPicPr>
            <p:cNvPr id="52" name="Graphic 51">
              <a:extLst>
                <a:ext uri="{FF2B5EF4-FFF2-40B4-BE49-F238E27FC236}">
                  <a16:creationId xmlns:a16="http://schemas.microsoft.com/office/drawing/2014/main" id="{31E597FC-F3F3-ED3D-4A6D-48D5AC8664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7673" y="5638139"/>
              <a:ext cx="538837" cy="538837"/>
            </a:xfrm>
            <a:prstGeom prst="rect">
              <a:avLst/>
            </a:prstGeom>
          </p:spPr>
        </p:pic>
      </p:grpSp>
      <p:grpSp>
        <p:nvGrpSpPr>
          <p:cNvPr id="67" name="Group 66">
            <a:extLst>
              <a:ext uri="{FF2B5EF4-FFF2-40B4-BE49-F238E27FC236}">
                <a16:creationId xmlns:a16="http://schemas.microsoft.com/office/drawing/2014/main" id="{4DE75C84-B8DF-4C6E-EBE4-1B62D10F04F3}"/>
              </a:ext>
            </a:extLst>
          </p:cNvPr>
          <p:cNvGrpSpPr/>
          <p:nvPr/>
        </p:nvGrpSpPr>
        <p:grpSpPr>
          <a:xfrm>
            <a:off x="2725031" y="4412238"/>
            <a:ext cx="3382151" cy="544120"/>
            <a:chOff x="2725031" y="4412541"/>
            <a:chExt cx="3382151" cy="544120"/>
          </a:xfrm>
        </p:grpSpPr>
        <p:pic>
          <p:nvPicPr>
            <p:cNvPr id="24" name="Graphic 23">
              <a:extLst>
                <a:ext uri="{FF2B5EF4-FFF2-40B4-BE49-F238E27FC236}">
                  <a16:creationId xmlns:a16="http://schemas.microsoft.com/office/drawing/2014/main" id="{9A9E71F5-7E06-1974-C337-5EEFE9C1D5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5031" y="4412541"/>
              <a:ext cx="544120" cy="544120"/>
            </a:xfrm>
            <a:prstGeom prst="rect">
              <a:avLst/>
            </a:prstGeom>
          </p:spPr>
        </p:pic>
        <p:pic>
          <p:nvPicPr>
            <p:cNvPr id="53" name="Graphic 52">
              <a:extLst>
                <a:ext uri="{FF2B5EF4-FFF2-40B4-BE49-F238E27FC236}">
                  <a16:creationId xmlns:a16="http://schemas.microsoft.com/office/drawing/2014/main" id="{DD75E8E0-BD0A-0E58-99B8-E04A79492E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84833" y="4412541"/>
              <a:ext cx="544120" cy="544120"/>
            </a:xfrm>
            <a:prstGeom prst="rect">
              <a:avLst/>
            </a:prstGeom>
          </p:spPr>
        </p:pic>
        <p:pic>
          <p:nvPicPr>
            <p:cNvPr id="54" name="Graphic 53">
              <a:extLst>
                <a:ext uri="{FF2B5EF4-FFF2-40B4-BE49-F238E27FC236}">
                  <a16:creationId xmlns:a16="http://schemas.microsoft.com/office/drawing/2014/main" id="{81B522CC-E0D6-9997-AB64-A5773034C1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63062" y="4412541"/>
              <a:ext cx="544120" cy="544120"/>
            </a:xfrm>
            <a:prstGeom prst="rect">
              <a:avLst/>
            </a:prstGeom>
          </p:spPr>
        </p:pic>
      </p:grpSp>
      <p:grpSp>
        <p:nvGrpSpPr>
          <p:cNvPr id="66" name="Group 65">
            <a:extLst>
              <a:ext uri="{FF2B5EF4-FFF2-40B4-BE49-F238E27FC236}">
                <a16:creationId xmlns:a16="http://schemas.microsoft.com/office/drawing/2014/main" id="{D2290992-A6C4-88A0-CFC6-D28A1A2CA728}"/>
              </a:ext>
            </a:extLst>
          </p:cNvPr>
          <p:cNvGrpSpPr/>
          <p:nvPr/>
        </p:nvGrpSpPr>
        <p:grpSpPr>
          <a:xfrm>
            <a:off x="2684085" y="3729243"/>
            <a:ext cx="3464043" cy="626012"/>
            <a:chOff x="2684085" y="3729243"/>
            <a:chExt cx="3464043" cy="626012"/>
          </a:xfrm>
        </p:grpSpPr>
        <p:pic>
          <p:nvPicPr>
            <p:cNvPr id="22" name="Graphic 21">
              <a:extLst>
                <a:ext uri="{FF2B5EF4-FFF2-40B4-BE49-F238E27FC236}">
                  <a16:creationId xmlns:a16="http://schemas.microsoft.com/office/drawing/2014/main" id="{7DB0B9DF-C5B6-51CE-28AE-520B9CF68D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4085" y="3729243"/>
              <a:ext cx="626012" cy="626012"/>
            </a:xfrm>
            <a:prstGeom prst="rect">
              <a:avLst/>
            </a:prstGeom>
          </p:spPr>
        </p:pic>
        <p:pic>
          <p:nvPicPr>
            <p:cNvPr id="55" name="Graphic 54">
              <a:extLst>
                <a:ext uri="{FF2B5EF4-FFF2-40B4-BE49-F238E27FC236}">
                  <a16:creationId xmlns:a16="http://schemas.microsoft.com/office/drawing/2014/main" id="{D4B2B2D9-5FC4-FDC3-C67D-2449134954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3887" y="3729243"/>
              <a:ext cx="626012" cy="626012"/>
            </a:xfrm>
            <a:prstGeom prst="rect">
              <a:avLst/>
            </a:prstGeom>
          </p:spPr>
        </p:pic>
        <p:pic>
          <p:nvPicPr>
            <p:cNvPr id="56" name="Graphic 55">
              <a:extLst>
                <a:ext uri="{FF2B5EF4-FFF2-40B4-BE49-F238E27FC236}">
                  <a16:creationId xmlns:a16="http://schemas.microsoft.com/office/drawing/2014/main" id="{3034F402-9655-A4BB-BC0D-BE4DD31B4A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22116" y="3729243"/>
              <a:ext cx="626012" cy="626012"/>
            </a:xfrm>
            <a:prstGeom prst="rect">
              <a:avLst/>
            </a:prstGeom>
          </p:spPr>
        </p:pic>
      </p:grpSp>
      <p:cxnSp>
        <p:nvCxnSpPr>
          <p:cNvPr id="58" name="Straight Arrow Connector 57">
            <a:extLst>
              <a:ext uri="{FF2B5EF4-FFF2-40B4-BE49-F238E27FC236}">
                <a16:creationId xmlns:a16="http://schemas.microsoft.com/office/drawing/2014/main" id="{B00AD8B7-7EF1-C594-0A73-35631B1843F4}"/>
              </a:ext>
            </a:extLst>
          </p:cNvPr>
          <p:cNvCxnSpPr>
            <a:cxnSpLocks/>
          </p:cNvCxnSpPr>
          <p:nvPr/>
        </p:nvCxnSpPr>
        <p:spPr>
          <a:xfrm>
            <a:off x="2402545" y="3931977"/>
            <a:ext cx="0" cy="2828006"/>
          </a:xfrm>
          <a:prstGeom prst="straightConnector1">
            <a:avLst/>
          </a:prstGeom>
          <a:ln w="57150">
            <a:gradFill flip="none" rotWithShape="1">
              <a:gsLst>
                <a:gs pos="0">
                  <a:schemeClr val="accent1">
                    <a:lumMod val="5000"/>
                    <a:lumOff val="95000"/>
                  </a:schemeClr>
                </a:gs>
                <a:gs pos="74000">
                  <a:schemeClr val="accent1">
                    <a:lumMod val="45000"/>
                    <a:lumOff val="55000"/>
                  </a:schemeClr>
                </a:gs>
                <a:gs pos="100000">
                  <a:schemeClr val="accent1">
                    <a:lumMod val="45000"/>
                    <a:lumOff val="55000"/>
                  </a:schemeClr>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D8E7742-F51F-7BE2-7313-A9681F64DE19}"/>
              </a:ext>
            </a:extLst>
          </p:cNvPr>
          <p:cNvSpPr txBox="1"/>
          <p:nvPr/>
        </p:nvSpPr>
        <p:spPr>
          <a:xfrm>
            <a:off x="564750" y="3879778"/>
            <a:ext cx="1674250" cy="369332"/>
          </a:xfrm>
          <a:prstGeom prst="rect">
            <a:avLst/>
          </a:prstGeom>
          <a:noFill/>
        </p:spPr>
        <p:txBody>
          <a:bodyPr wrap="square" rtlCol="0">
            <a:spAutoFit/>
          </a:bodyPr>
          <a:lstStyle/>
          <a:p>
            <a:pPr algn="r"/>
            <a:r>
              <a:rPr lang="en-DE" dirty="0"/>
              <a:t>More Citizen</a:t>
            </a:r>
          </a:p>
        </p:txBody>
      </p:sp>
      <p:sp>
        <p:nvSpPr>
          <p:cNvPr id="61" name="TextBox 60">
            <a:extLst>
              <a:ext uri="{FF2B5EF4-FFF2-40B4-BE49-F238E27FC236}">
                <a16:creationId xmlns:a16="http://schemas.microsoft.com/office/drawing/2014/main" id="{CAB986F6-C609-1543-A4B5-036FEDBEB791}"/>
              </a:ext>
            </a:extLst>
          </p:cNvPr>
          <p:cNvSpPr txBox="1"/>
          <p:nvPr/>
        </p:nvSpPr>
        <p:spPr>
          <a:xfrm>
            <a:off x="215155" y="6301180"/>
            <a:ext cx="2023845" cy="369332"/>
          </a:xfrm>
          <a:prstGeom prst="rect">
            <a:avLst/>
          </a:prstGeom>
          <a:noFill/>
        </p:spPr>
        <p:txBody>
          <a:bodyPr wrap="square" rtlCol="0">
            <a:spAutoFit/>
          </a:bodyPr>
          <a:lstStyle/>
          <a:p>
            <a:pPr algn="r"/>
            <a:r>
              <a:rPr lang="en-DE" dirty="0"/>
              <a:t>More Developer</a:t>
            </a:r>
          </a:p>
        </p:txBody>
      </p:sp>
      <p:grpSp>
        <p:nvGrpSpPr>
          <p:cNvPr id="70" name="Group 69">
            <a:extLst>
              <a:ext uri="{FF2B5EF4-FFF2-40B4-BE49-F238E27FC236}">
                <a16:creationId xmlns:a16="http://schemas.microsoft.com/office/drawing/2014/main" id="{37A810F1-9468-745C-B85A-0D58C3D2EE2B}"/>
              </a:ext>
            </a:extLst>
          </p:cNvPr>
          <p:cNvGrpSpPr/>
          <p:nvPr/>
        </p:nvGrpSpPr>
        <p:grpSpPr>
          <a:xfrm>
            <a:off x="2699493" y="6271227"/>
            <a:ext cx="3433227" cy="595196"/>
            <a:chOff x="2699493" y="6271227"/>
            <a:chExt cx="3433227" cy="595196"/>
          </a:xfrm>
        </p:grpSpPr>
        <p:pic>
          <p:nvPicPr>
            <p:cNvPr id="46" name="Graphic 45">
              <a:extLst>
                <a:ext uri="{FF2B5EF4-FFF2-40B4-BE49-F238E27FC236}">
                  <a16:creationId xmlns:a16="http://schemas.microsoft.com/office/drawing/2014/main" id="{FC2D4EC0-49BC-1E69-EAD1-10024BA65D0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37524" y="6271227"/>
              <a:ext cx="595196" cy="595196"/>
            </a:xfrm>
            <a:prstGeom prst="rect">
              <a:avLst/>
            </a:prstGeom>
          </p:spPr>
        </p:pic>
        <p:pic>
          <p:nvPicPr>
            <p:cNvPr id="62" name="Graphic 61">
              <a:extLst>
                <a:ext uri="{FF2B5EF4-FFF2-40B4-BE49-F238E27FC236}">
                  <a16:creationId xmlns:a16="http://schemas.microsoft.com/office/drawing/2014/main" id="{F060B0DE-EF4A-F426-2DD2-5EDDC0BE4D2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99493" y="6271227"/>
              <a:ext cx="595196" cy="595196"/>
            </a:xfrm>
            <a:prstGeom prst="rect">
              <a:avLst/>
            </a:prstGeom>
          </p:spPr>
        </p:pic>
        <p:pic>
          <p:nvPicPr>
            <p:cNvPr id="63" name="Graphic 62">
              <a:extLst>
                <a:ext uri="{FF2B5EF4-FFF2-40B4-BE49-F238E27FC236}">
                  <a16:creationId xmlns:a16="http://schemas.microsoft.com/office/drawing/2014/main" id="{3B0B2CF0-F67C-61C0-5199-4F01739ED0E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59295" y="6271227"/>
              <a:ext cx="595196" cy="595196"/>
            </a:xfrm>
            <a:prstGeom prst="rect">
              <a:avLst/>
            </a:prstGeom>
          </p:spPr>
        </p:pic>
      </p:grpSp>
      <p:sp>
        <p:nvSpPr>
          <p:cNvPr id="71" name="TextBox 70">
            <a:extLst>
              <a:ext uri="{FF2B5EF4-FFF2-40B4-BE49-F238E27FC236}">
                <a16:creationId xmlns:a16="http://schemas.microsoft.com/office/drawing/2014/main" id="{CAB21FD0-F3CF-0C80-A9AE-6EC14F74D6BA}"/>
              </a:ext>
            </a:extLst>
          </p:cNvPr>
          <p:cNvSpPr txBox="1"/>
          <p:nvPr/>
        </p:nvSpPr>
        <p:spPr>
          <a:xfrm>
            <a:off x="6099657" y="3911444"/>
            <a:ext cx="1103572" cy="261610"/>
          </a:xfrm>
          <a:prstGeom prst="rect">
            <a:avLst/>
          </a:prstGeom>
          <a:noFill/>
        </p:spPr>
        <p:txBody>
          <a:bodyPr wrap="square" rtlCol="0">
            <a:spAutoFit/>
          </a:bodyPr>
          <a:lstStyle/>
          <a:p>
            <a:r>
              <a:rPr lang="en-DE" sz="1100" dirty="0">
                <a:solidFill>
                  <a:schemeClr val="bg1">
                    <a:lumMod val="75000"/>
                  </a:schemeClr>
                </a:solidFill>
              </a:rPr>
              <a:t>Shortcuts</a:t>
            </a:r>
          </a:p>
        </p:txBody>
      </p:sp>
      <p:sp>
        <p:nvSpPr>
          <p:cNvPr id="72" name="TextBox 71">
            <a:extLst>
              <a:ext uri="{FF2B5EF4-FFF2-40B4-BE49-F238E27FC236}">
                <a16:creationId xmlns:a16="http://schemas.microsoft.com/office/drawing/2014/main" id="{C8062108-9A85-5CC2-4CAA-50BB5D26E2DE}"/>
              </a:ext>
            </a:extLst>
          </p:cNvPr>
          <p:cNvSpPr txBox="1"/>
          <p:nvPr/>
        </p:nvSpPr>
        <p:spPr>
          <a:xfrm>
            <a:off x="6099657" y="4553493"/>
            <a:ext cx="1392287" cy="261610"/>
          </a:xfrm>
          <a:prstGeom prst="rect">
            <a:avLst/>
          </a:prstGeom>
          <a:noFill/>
        </p:spPr>
        <p:txBody>
          <a:bodyPr wrap="square" rtlCol="0">
            <a:spAutoFit/>
          </a:bodyPr>
          <a:lstStyle/>
          <a:p>
            <a:r>
              <a:rPr lang="en-DE" sz="1100" dirty="0">
                <a:solidFill>
                  <a:schemeClr val="bg1">
                    <a:lumMod val="75000"/>
                  </a:schemeClr>
                </a:solidFill>
              </a:rPr>
              <a:t>Dataflow Gen 2</a:t>
            </a:r>
          </a:p>
        </p:txBody>
      </p:sp>
      <p:sp>
        <p:nvSpPr>
          <p:cNvPr id="73" name="TextBox 72">
            <a:extLst>
              <a:ext uri="{FF2B5EF4-FFF2-40B4-BE49-F238E27FC236}">
                <a16:creationId xmlns:a16="http://schemas.microsoft.com/office/drawing/2014/main" id="{539B0D3E-ABF1-6CA8-ED2A-4D91E805EB0B}"/>
              </a:ext>
            </a:extLst>
          </p:cNvPr>
          <p:cNvSpPr txBox="1"/>
          <p:nvPr/>
        </p:nvSpPr>
        <p:spPr>
          <a:xfrm>
            <a:off x="6099657" y="5180134"/>
            <a:ext cx="1392286" cy="261610"/>
          </a:xfrm>
          <a:prstGeom prst="rect">
            <a:avLst/>
          </a:prstGeom>
          <a:noFill/>
        </p:spPr>
        <p:txBody>
          <a:bodyPr wrap="square" rtlCol="0">
            <a:spAutoFit/>
          </a:bodyPr>
          <a:lstStyle/>
          <a:p>
            <a:r>
              <a:rPr lang="en-DE" sz="1100" dirty="0">
                <a:solidFill>
                  <a:schemeClr val="bg1">
                    <a:lumMod val="75000"/>
                  </a:schemeClr>
                </a:solidFill>
              </a:rPr>
              <a:t>Data Pipeline</a:t>
            </a:r>
          </a:p>
        </p:txBody>
      </p:sp>
      <p:sp>
        <p:nvSpPr>
          <p:cNvPr id="74" name="TextBox 73">
            <a:extLst>
              <a:ext uri="{FF2B5EF4-FFF2-40B4-BE49-F238E27FC236}">
                <a16:creationId xmlns:a16="http://schemas.microsoft.com/office/drawing/2014/main" id="{907FE4D8-0F0F-1C6F-7253-849627D346DC}"/>
              </a:ext>
            </a:extLst>
          </p:cNvPr>
          <p:cNvSpPr txBox="1"/>
          <p:nvPr/>
        </p:nvSpPr>
        <p:spPr>
          <a:xfrm>
            <a:off x="6099657" y="5809077"/>
            <a:ext cx="1392286" cy="261610"/>
          </a:xfrm>
          <a:prstGeom prst="rect">
            <a:avLst/>
          </a:prstGeom>
          <a:noFill/>
        </p:spPr>
        <p:txBody>
          <a:bodyPr wrap="square" rtlCol="0">
            <a:spAutoFit/>
          </a:bodyPr>
          <a:lstStyle/>
          <a:p>
            <a:r>
              <a:rPr lang="en-DE" sz="1100" dirty="0">
                <a:solidFill>
                  <a:schemeClr val="bg1">
                    <a:lumMod val="75000"/>
                  </a:schemeClr>
                </a:solidFill>
              </a:rPr>
              <a:t>Notebook</a:t>
            </a:r>
          </a:p>
        </p:txBody>
      </p:sp>
      <p:sp>
        <p:nvSpPr>
          <p:cNvPr id="75" name="TextBox 74">
            <a:extLst>
              <a:ext uri="{FF2B5EF4-FFF2-40B4-BE49-F238E27FC236}">
                <a16:creationId xmlns:a16="http://schemas.microsoft.com/office/drawing/2014/main" id="{5881BD6F-C54D-0277-A6FA-38B0463E43B5}"/>
              </a:ext>
            </a:extLst>
          </p:cNvPr>
          <p:cNvSpPr txBox="1"/>
          <p:nvPr/>
        </p:nvSpPr>
        <p:spPr>
          <a:xfrm>
            <a:off x="6099657" y="6438020"/>
            <a:ext cx="1392286" cy="261610"/>
          </a:xfrm>
          <a:prstGeom prst="rect">
            <a:avLst/>
          </a:prstGeom>
          <a:noFill/>
        </p:spPr>
        <p:txBody>
          <a:bodyPr wrap="square" rtlCol="0">
            <a:spAutoFit/>
          </a:bodyPr>
          <a:lstStyle/>
          <a:p>
            <a:r>
              <a:rPr lang="en-DE" sz="1100" dirty="0">
                <a:solidFill>
                  <a:schemeClr val="bg1">
                    <a:lumMod val="75000"/>
                  </a:schemeClr>
                </a:solidFill>
              </a:rPr>
              <a:t>Spark Job</a:t>
            </a:r>
          </a:p>
        </p:txBody>
      </p:sp>
      <p:cxnSp>
        <p:nvCxnSpPr>
          <p:cNvPr id="13" name="Elbow Connector 12">
            <a:extLst>
              <a:ext uri="{FF2B5EF4-FFF2-40B4-BE49-F238E27FC236}">
                <a16:creationId xmlns:a16="http://schemas.microsoft.com/office/drawing/2014/main" id="{0A96A480-8D60-8E11-6F15-CEE8E35DD32C}"/>
              </a:ext>
            </a:extLst>
          </p:cNvPr>
          <p:cNvCxnSpPr>
            <a:cxnSpLocks/>
            <a:stCxn id="71" idx="3"/>
            <a:endCxn id="25" idx="1"/>
          </p:cNvCxnSpPr>
          <p:nvPr/>
        </p:nvCxnSpPr>
        <p:spPr>
          <a:xfrm>
            <a:off x="7203229" y="4042249"/>
            <a:ext cx="1324501" cy="2174095"/>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6F61B83C-6BDB-9534-83E1-EB89A574BD2E}"/>
              </a:ext>
            </a:extLst>
          </p:cNvPr>
          <p:cNvCxnSpPr>
            <a:cxnSpLocks/>
            <a:stCxn id="71" idx="3"/>
            <a:endCxn id="29" idx="1"/>
          </p:cNvCxnSpPr>
          <p:nvPr/>
        </p:nvCxnSpPr>
        <p:spPr>
          <a:xfrm>
            <a:off x="7203229" y="4042249"/>
            <a:ext cx="1324501" cy="127999"/>
          </a:xfrm>
          <a:prstGeom prst="bentConnector3">
            <a:avLst>
              <a:gd name="adj1" fmla="val 50000"/>
            </a:avLst>
          </a:prstGeom>
          <a:ln w="2540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604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F3AC1-C1DC-9329-B04D-9B8884485A02}"/>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948CDE50-AFC2-8845-2868-72601C50737F}"/>
              </a:ext>
            </a:extLst>
          </p:cNvPr>
          <p:cNvGrpSpPr/>
          <p:nvPr/>
        </p:nvGrpSpPr>
        <p:grpSpPr>
          <a:xfrm>
            <a:off x="8527730" y="3754448"/>
            <a:ext cx="1742599" cy="831600"/>
            <a:chOff x="1713965" y="2559940"/>
            <a:chExt cx="1742599" cy="831600"/>
          </a:xfrm>
        </p:grpSpPr>
        <p:sp>
          <p:nvSpPr>
            <p:cNvPr id="17" name="Rectangle: Rounded Corners 23">
              <a:extLst>
                <a:ext uri="{FF2B5EF4-FFF2-40B4-BE49-F238E27FC236}">
                  <a16:creationId xmlns:a16="http://schemas.microsoft.com/office/drawing/2014/main" id="{DC8A1B09-5D9D-A322-4ACF-8864DD9C59A7}"/>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B1CE3AF3-80A8-CAA3-621A-D0C77F411F6B}"/>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3556B10B-5826-EEEA-8CE1-6CD89F41FD9F}"/>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34C9D48E-4B08-B427-B709-4FF0BDCAE515}"/>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7034DF76-B14C-D206-1DF9-78A6B8EC5EE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FC631B3B-F970-B313-830E-AC19231832A0}"/>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F2A5017-0469-40D8-DED9-DB5E7D8EA7DC}"/>
              </a:ext>
            </a:extLst>
          </p:cNvPr>
          <p:cNvGrpSpPr/>
          <p:nvPr/>
        </p:nvGrpSpPr>
        <p:grpSpPr>
          <a:xfrm>
            <a:off x="8527730" y="5800544"/>
            <a:ext cx="1742599" cy="831600"/>
            <a:chOff x="1713965" y="3447670"/>
            <a:chExt cx="1742599" cy="831600"/>
          </a:xfrm>
        </p:grpSpPr>
        <p:sp>
          <p:nvSpPr>
            <p:cNvPr id="18" name="Rectangle: Rounded Corners 24">
              <a:extLst>
                <a:ext uri="{FF2B5EF4-FFF2-40B4-BE49-F238E27FC236}">
                  <a16:creationId xmlns:a16="http://schemas.microsoft.com/office/drawing/2014/main" id="{13936909-1486-D6D9-6C81-C2031838A890}"/>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F06F0DE7-C4E4-E6D4-A5C7-4A56FF203326}"/>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3C9B50A6-2B7D-6DCA-E339-4DC9BB789DCA}"/>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F9933721-912E-521D-06B3-668B2A92CD66}"/>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C94DF1F2-40F3-DF6E-F241-2D4B0FF9EDE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4993EE11-27EE-4F63-92F4-E3E1F67550AA}"/>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9AC42199-D180-ECA4-1C38-6234FFDCB513}"/>
              </a:ext>
            </a:extLst>
          </p:cNvPr>
          <p:cNvSpPr>
            <a:spLocks noGrp="1"/>
          </p:cNvSpPr>
          <p:nvPr>
            <p:ph type="title"/>
          </p:nvPr>
        </p:nvSpPr>
        <p:spPr>
          <a:xfrm>
            <a:off x="803275" y="365760"/>
            <a:ext cx="10151237" cy="1325562"/>
          </a:xfrm>
        </p:spPr>
        <p:txBody>
          <a:bodyPr anchor="t">
            <a:normAutofit fontScale="90000"/>
          </a:bodyPr>
          <a:lstStyle/>
          <a:p>
            <a:r>
              <a:rPr lang="en-DE" dirty="0"/>
              <a:t>Ingesting data with Microsoft Fabric</a:t>
            </a:r>
            <a:br>
              <a:rPr lang="en-DE" dirty="0"/>
            </a:br>
            <a:r>
              <a:rPr lang="en-DE" sz="1600" dirty="0"/>
              <a:t>(a gentle glimpse, be aware that I omitted streaming data in this glimpse)</a:t>
            </a:r>
            <a:endParaRPr lang="en-DE" dirty="0"/>
          </a:p>
        </p:txBody>
      </p:sp>
      <p:pic>
        <p:nvPicPr>
          <p:cNvPr id="2" name="Graphic 1">
            <a:extLst>
              <a:ext uri="{FF2B5EF4-FFF2-40B4-BE49-F238E27FC236}">
                <a16:creationId xmlns:a16="http://schemas.microsoft.com/office/drawing/2014/main" id="{3E86B1F4-83EA-9B4C-3169-92FF0B54CD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2525" y="2054900"/>
            <a:ext cx="4184979" cy="1663220"/>
          </a:xfrm>
          <a:prstGeom prst="rect">
            <a:avLst/>
          </a:prstGeom>
        </p:spPr>
      </p:pic>
      <p:grpSp>
        <p:nvGrpSpPr>
          <p:cNvPr id="64" name="Group 63">
            <a:extLst>
              <a:ext uri="{FF2B5EF4-FFF2-40B4-BE49-F238E27FC236}">
                <a16:creationId xmlns:a16="http://schemas.microsoft.com/office/drawing/2014/main" id="{55E8415D-6D45-6AA2-3B13-9B1CE8836E5B}"/>
              </a:ext>
            </a:extLst>
          </p:cNvPr>
          <p:cNvGrpSpPr/>
          <p:nvPr/>
        </p:nvGrpSpPr>
        <p:grpSpPr>
          <a:xfrm>
            <a:off x="2699493" y="5013341"/>
            <a:ext cx="3433227" cy="595196"/>
            <a:chOff x="2699493" y="5004764"/>
            <a:chExt cx="3433227" cy="595196"/>
          </a:xfrm>
        </p:grpSpPr>
        <p:pic>
          <p:nvPicPr>
            <p:cNvPr id="48" name="Graphic 47">
              <a:extLst>
                <a:ext uri="{FF2B5EF4-FFF2-40B4-BE49-F238E27FC236}">
                  <a16:creationId xmlns:a16="http://schemas.microsoft.com/office/drawing/2014/main" id="{CC406F7E-208A-8FA5-8DC0-AD272C0C5C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9493" y="5004764"/>
              <a:ext cx="595196" cy="595196"/>
            </a:xfrm>
            <a:prstGeom prst="rect">
              <a:avLst/>
            </a:prstGeom>
          </p:spPr>
        </p:pic>
        <p:pic>
          <p:nvPicPr>
            <p:cNvPr id="49" name="Graphic 48">
              <a:extLst>
                <a:ext uri="{FF2B5EF4-FFF2-40B4-BE49-F238E27FC236}">
                  <a16:creationId xmlns:a16="http://schemas.microsoft.com/office/drawing/2014/main" id="{31C2B939-280B-4DA8-3F04-1FD2FFB2A6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9295" y="5004764"/>
              <a:ext cx="595196" cy="595196"/>
            </a:xfrm>
            <a:prstGeom prst="rect">
              <a:avLst/>
            </a:prstGeom>
          </p:spPr>
        </p:pic>
        <p:pic>
          <p:nvPicPr>
            <p:cNvPr id="50" name="Graphic 49">
              <a:extLst>
                <a:ext uri="{FF2B5EF4-FFF2-40B4-BE49-F238E27FC236}">
                  <a16:creationId xmlns:a16="http://schemas.microsoft.com/office/drawing/2014/main" id="{E6FCE88F-E310-D55F-48E8-2C0FCF7A1C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37524" y="5004764"/>
              <a:ext cx="595196" cy="595196"/>
            </a:xfrm>
            <a:prstGeom prst="rect">
              <a:avLst/>
            </a:prstGeom>
          </p:spPr>
        </p:pic>
      </p:grpSp>
      <p:grpSp>
        <p:nvGrpSpPr>
          <p:cNvPr id="68" name="Group 67">
            <a:extLst>
              <a:ext uri="{FF2B5EF4-FFF2-40B4-BE49-F238E27FC236}">
                <a16:creationId xmlns:a16="http://schemas.microsoft.com/office/drawing/2014/main" id="{51C13396-6474-09F0-FA5D-B2EA630C29E5}"/>
              </a:ext>
            </a:extLst>
          </p:cNvPr>
          <p:cNvGrpSpPr/>
          <p:nvPr/>
        </p:nvGrpSpPr>
        <p:grpSpPr>
          <a:xfrm>
            <a:off x="2727673" y="5665520"/>
            <a:ext cx="3376868" cy="548725"/>
            <a:chOff x="2727673" y="5628251"/>
            <a:chExt cx="3376868" cy="548725"/>
          </a:xfrm>
        </p:grpSpPr>
        <p:pic>
          <p:nvPicPr>
            <p:cNvPr id="41" name="Graphic 40">
              <a:extLst>
                <a:ext uri="{FF2B5EF4-FFF2-40B4-BE49-F238E27FC236}">
                  <a16:creationId xmlns:a16="http://schemas.microsoft.com/office/drawing/2014/main" id="{EC772542-AE0E-17EA-2AC7-FB53865B51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87475" y="5628251"/>
              <a:ext cx="538837" cy="538837"/>
            </a:xfrm>
            <a:prstGeom prst="rect">
              <a:avLst/>
            </a:prstGeom>
          </p:spPr>
        </p:pic>
        <p:pic>
          <p:nvPicPr>
            <p:cNvPr id="51" name="Graphic 50">
              <a:extLst>
                <a:ext uri="{FF2B5EF4-FFF2-40B4-BE49-F238E27FC236}">
                  <a16:creationId xmlns:a16="http://schemas.microsoft.com/office/drawing/2014/main" id="{C0F583C2-E448-524D-E1AF-8E0BC27193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5704" y="5636297"/>
              <a:ext cx="538837" cy="538837"/>
            </a:xfrm>
            <a:prstGeom prst="rect">
              <a:avLst/>
            </a:prstGeom>
          </p:spPr>
        </p:pic>
        <p:pic>
          <p:nvPicPr>
            <p:cNvPr id="52" name="Graphic 51">
              <a:extLst>
                <a:ext uri="{FF2B5EF4-FFF2-40B4-BE49-F238E27FC236}">
                  <a16:creationId xmlns:a16="http://schemas.microsoft.com/office/drawing/2014/main" id="{E4D909A0-3AF5-7988-3BCC-9DE9CA04F1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7673" y="5638139"/>
              <a:ext cx="538837" cy="538837"/>
            </a:xfrm>
            <a:prstGeom prst="rect">
              <a:avLst/>
            </a:prstGeom>
          </p:spPr>
        </p:pic>
      </p:grpSp>
      <p:grpSp>
        <p:nvGrpSpPr>
          <p:cNvPr id="67" name="Group 66">
            <a:extLst>
              <a:ext uri="{FF2B5EF4-FFF2-40B4-BE49-F238E27FC236}">
                <a16:creationId xmlns:a16="http://schemas.microsoft.com/office/drawing/2014/main" id="{1006599B-A21D-EFE1-0369-D1EB3E393AEC}"/>
              </a:ext>
            </a:extLst>
          </p:cNvPr>
          <p:cNvGrpSpPr/>
          <p:nvPr/>
        </p:nvGrpSpPr>
        <p:grpSpPr>
          <a:xfrm>
            <a:off x="2725031" y="4412238"/>
            <a:ext cx="3382151" cy="544120"/>
            <a:chOff x="2725031" y="4412541"/>
            <a:chExt cx="3382151" cy="544120"/>
          </a:xfrm>
        </p:grpSpPr>
        <p:pic>
          <p:nvPicPr>
            <p:cNvPr id="24" name="Graphic 23">
              <a:extLst>
                <a:ext uri="{FF2B5EF4-FFF2-40B4-BE49-F238E27FC236}">
                  <a16:creationId xmlns:a16="http://schemas.microsoft.com/office/drawing/2014/main" id="{87D73FB5-0A0D-869A-7534-C57FB148099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5031" y="4412541"/>
              <a:ext cx="544120" cy="544120"/>
            </a:xfrm>
            <a:prstGeom prst="rect">
              <a:avLst/>
            </a:prstGeom>
          </p:spPr>
        </p:pic>
        <p:pic>
          <p:nvPicPr>
            <p:cNvPr id="53" name="Graphic 52">
              <a:extLst>
                <a:ext uri="{FF2B5EF4-FFF2-40B4-BE49-F238E27FC236}">
                  <a16:creationId xmlns:a16="http://schemas.microsoft.com/office/drawing/2014/main" id="{206E7A91-3312-6A4E-03D4-5E00455FE2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84833" y="4412541"/>
              <a:ext cx="544120" cy="544120"/>
            </a:xfrm>
            <a:prstGeom prst="rect">
              <a:avLst/>
            </a:prstGeom>
          </p:spPr>
        </p:pic>
        <p:pic>
          <p:nvPicPr>
            <p:cNvPr id="54" name="Graphic 53">
              <a:extLst>
                <a:ext uri="{FF2B5EF4-FFF2-40B4-BE49-F238E27FC236}">
                  <a16:creationId xmlns:a16="http://schemas.microsoft.com/office/drawing/2014/main" id="{4EEA83C3-B30F-5178-C43F-AE79E214F2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63062" y="4412541"/>
              <a:ext cx="544120" cy="544120"/>
            </a:xfrm>
            <a:prstGeom prst="rect">
              <a:avLst/>
            </a:prstGeom>
          </p:spPr>
        </p:pic>
      </p:grpSp>
      <p:grpSp>
        <p:nvGrpSpPr>
          <p:cNvPr id="66" name="Group 65">
            <a:extLst>
              <a:ext uri="{FF2B5EF4-FFF2-40B4-BE49-F238E27FC236}">
                <a16:creationId xmlns:a16="http://schemas.microsoft.com/office/drawing/2014/main" id="{2E4EC499-13B4-F83C-F14E-8DDC80FDD295}"/>
              </a:ext>
            </a:extLst>
          </p:cNvPr>
          <p:cNvGrpSpPr/>
          <p:nvPr/>
        </p:nvGrpSpPr>
        <p:grpSpPr>
          <a:xfrm>
            <a:off x="2684085" y="3729243"/>
            <a:ext cx="3464043" cy="626012"/>
            <a:chOff x="2684085" y="3729243"/>
            <a:chExt cx="3464043" cy="626012"/>
          </a:xfrm>
        </p:grpSpPr>
        <p:pic>
          <p:nvPicPr>
            <p:cNvPr id="22" name="Graphic 21">
              <a:extLst>
                <a:ext uri="{FF2B5EF4-FFF2-40B4-BE49-F238E27FC236}">
                  <a16:creationId xmlns:a16="http://schemas.microsoft.com/office/drawing/2014/main" id="{33D4533F-5235-7C9C-6F78-8E645AE37C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4085" y="3729243"/>
              <a:ext cx="626012" cy="626012"/>
            </a:xfrm>
            <a:prstGeom prst="rect">
              <a:avLst/>
            </a:prstGeom>
          </p:spPr>
        </p:pic>
        <p:pic>
          <p:nvPicPr>
            <p:cNvPr id="55" name="Graphic 54">
              <a:extLst>
                <a:ext uri="{FF2B5EF4-FFF2-40B4-BE49-F238E27FC236}">
                  <a16:creationId xmlns:a16="http://schemas.microsoft.com/office/drawing/2014/main" id="{5875D629-B9CF-3102-2DC7-A1C16C58B5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3887" y="3729243"/>
              <a:ext cx="626012" cy="626012"/>
            </a:xfrm>
            <a:prstGeom prst="rect">
              <a:avLst/>
            </a:prstGeom>
          </p:spPr>
        </p:pic>
        <p:pic>
          <p:nvPicPr>
            <p:cNvPr id="56" name="Graphic 55">
              <a:extLst>
                <a:ext uri="{FF2B5EF4-FFF2-40B4-BE49-F238E27FC236}">
                  <a16:creationId xmlns:a16="http://schemas.microsoft.com/office/drawing/2014/main" id="{1D1C21F5-BB9C-7DA6-16C5-D240CB59AC8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22116" y="3729243"/>
              <a:ext cx="626012" cy="626012"/>
            </a:xfrm>
            <a:prstGeom prst="rect">
              <a:avLst/>
            </a:prstGeom>
          </p:spPr>
        </p:pic>
      </p:grpSp>
      <p:cxnSp>
        <p:nvCxnSpPr>
          <p:cNvPr id="58" name="Straight Arrow Connector 57">
            <a:extLst>
              <a:ext uri="{FF2B5EF4-FFF2-40B4-BE49-F238E27FC236}">
                <a16:creationId xmlns:a16="http://schemas.microsoft.com/office/drawing/2014/main" id="{AEE2E0B2-D4E1-E7EC-B2C9-D6FA87EBEC80}"/>
              </a:ext>
            </a:extLst>
          </p:cNvPr>
          <p:cNvCxnSpPr>
            <a:cxnSpLocks/>
          </p:cNvCxnSpPr>
          <p:nvPr/>
        </p:nvCxnSpPr>
        <p:spPr>
          <a:xfrm>
            <a:off x="2402545" y="3931977"/>
            <a:ext cx="0" cy="2828006"/>
          </a:xfrm>
          <a:prstGeom prst="straightConnector1">
            <a:avLst/>
          </a:prstGeom>
          <a:ln w="57150">
            <a:gradFill flip="none" rotWithShape="1">
              <a:gsLst>
                <a:gs pos="0">
                  <a:schemeClr val="accent1">
                    <a:lumMod val="5000"/>
                    <a:lumOff val="95000"/>
                  </a:schemeClr>
                </a:gs>
                <a:gs pos="74000">
                  <a:schemeClr val="accent1">
                    <a:lumMod val="45000"/>
                    <a:lumOff val="55000"/>
                  </a:schemeClr>
                </a:gs>
                <a:gs pos="100000">
                  <a:schemeClr val="accent1">
                    <a:lumMod val="45000"/>
                    <a:lumOff val="55000"/>
                  </a:schemeClr>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FDBE44E-68B6-98D0-25F9-ADAFE3D9C365}"/>
              </a:ext>
            </a:extLst>
          </p:cNvPr>
          <p:cNvSpPr txBox="1"/>
          <p:nvPr/>
        </p:nvSpPr>
        <p:spPr>
          <a:xfrm>
            <a:off x="564750" y="3879778"/>
            <a:ext cx="1674250" cy="369332"/>
          </a:xfrm>
          <a:prstGeom prst="rect">
            <a:avLst/>
          </a:prstGeom>
          <a:noFill/>
        </p:spPr>
        <p:txBody>
          <a:bodyPr wrap="square" rtlCol="0">
            <a:spAutoFit/>
          </a:bodyPr>
          <a:lstStyle/>
          <a:p>
            <a:pPr algn="r"/>
            <a:r>
              <a:rPr lang="en-DE" dirty="0"/>
              <a:t>More Citizen</a:t>
            </a:r>
          </a:p>
        </p:txBody>
      </p:sp>
      <p:sp>
        <p:nvSpPr>
          <p:cNvPr id="61" name="TextBox 60">
            <a:extLst>
              <a:ext uri="{FF2B5EF4-FFF2-40B4-BE49-F238E27FC236}">
                <a16:creationId xmlns:a16="http://schemas.microsoft.com/office/drawing/2014/main" id="{00712B26-C4CC-E9EA-3E9E-3569269ABDE0}"/>
              </a:ext>
            </a:extLst>
          </p:cNvPr>
          <p:cNvSpPr txBox="1"/>
          <p:nvPr/>
        </p:nvSpPr>
        <p:spPr>
          <a:xfrm>
            <a:off x="215155" y="6301180"/>
            <a:ext cx="2023845" cy="369332"/>
          </a:xfrm>
          <a:prstGeom prst="rect">
            <a:avLst/>
          </a:prstGeom>
          <a:noFill/>
        </p:spPr>
        <p:txBody>
          <a:bodyPr wrap="square" rtlCol="0">
            <a:spAutoFit/>
          </a:bodyPr>
          <a:lstStyle/>
          <a:p>
            <a:pPr algn="r"/>
            <a:r>
              <a:rPr lang="en-DE" dirty="0"/>
              <a:t>More Developer</a:t>
            </a:r>
          </a:p>
        </p:txBody>
      </p:sp>
      <p:grpSp>
        <p:nvGrpSpPr>
          <p:cNvPr id="70" name="Group 69">
            <a:extLst>
              <a:ext uri="{FF2B5EF4-FFF2-40B4-BE49-F238E27FC236}">
                <a16:creationId xmlns:a16="http://schemas.microsoft.com/office/drawing/2014/main" id="{0A0743A9-EBBA-5253-D6AB-C9E8FBBDD68B}"/>
              </a:ext>
            </a:extLst>
          </p:cNvPr>
          <p:cNvGrpSpPr/>
          <p:nvPr/>
        </p:nvGrpSpPr>
        <p:grpSpPr>
          <a:xfrm>
            <a:off x="2699493" y="6271227"/>
            <a:ext cx="3433227" cy="595196"/>
            <a:chOff x="2699493" y="6271227"/>
            <a:chExt cx="3433227" cy="595196"/>
          </a:xfrm>
        </p:grpSpPr>
        <p:pic>
          <p:nvPicPr>
            <p:cNvPr id="46" name="Graphic 45">
              <a:extLst>
                <a:ext uri="{FF2B5EF4-FFF2-40B4-BE49-F238E27FC236}">
                  <a16:creationId xmlns:a16="http://schemas.microsoft.com/office/drawing/2014/main" id="{3D1E5D93-B640-AEC5-88E1-D1A304AC827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37524" y="6271227"/>
              <a:ext cx="595196" cy="595196"/>
            </a:xfrm>
            <a:prstGeom prst="rect">
              <a:avLst/>
            </a:prstGeom>
          </p:spPr>
        </p:pic>
        <p:pic>
          <p:nvPicPr>
            <p:cNvPr id="62" name="Graphic 61">
              <a:extLst>
                <a:ext uri="{FF2B5EF4-FFF2-40B4-BE49-F238E27FC236}">
                  <a16:creationId xmlns:a16="http://schemas.microsoft.com/office/drawing/2014/main" id="{0DDD80A4-E373-EB55-E87B-4E1328C19E1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99493" y="6271227"/>
              <a:ext cx="595196" cy="595196"/>
            </a:xfrm>
            <a:prstGeom prst="rect">
              <a:avLst/>
            </a:prstGeom>
          </p:spPr>
        </p:pic>
        <p:pic>
          <p:nvPicPr>
            <p:cNvPr id="63" name="Graphic 62">
              <a:extLst>
                <a:ext uri="{FF2B5EF4-FFF2-40B4-BE49-F238E27FC236}">
                  <a16:creationId xmlns:a16="http://schemas.microsoft.com/office/drawing/2014/main" id="{F3A339EE-A82F-E04A-5830-CA949437992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59295" y="6271227"/>
              <a:ext cx="595196" cy="595196"/>
            </a:xfrm>
            <a:prstGeom prst="rect">
              <a:avLst/>
            </a:prstGeom>
          </p:spPr>
        </p:pic>
      </p:grpSp>
      <p:sp>
        <p:nvSpPr>
          <p:cNvPr id="71" name="TextBox 70">
            <a:extLst>
              <a:ext uri="{FF2B5EF4-FFF2-40B4-BE49-F238E27FC236}">
                <a16:creationId xmlns:a16="http://schemas.microsoft.com/office/drawing/2014/main" id="{9DB0D516-5126-8567-8FF9-F14C5FC677E8}"/>
              </a:ext>
            </a:extLst>
          </p:cNvPr>
          <p:cNvSpPr txBox="1"/>
          <p:nvPr/>
        </p:nvSpPr>
        <p:spPr>
          <a:xfrm>
            <a:off x="6099657" y="3911444"/>
            <a:ext cx="1103572" cy="261610"/>
          </a:xfrm>
          <a:prstGeom prst="rect">
            <a:avLst/>
          </a:prstGeom>
          <a:noFill/>
        </p:spPr>
        <p:txBody>
          <a:bodyPr wrap="square" rtlCol="0">
            <a:spAutoFit/>
          </a:bodyPr>
          <a:lstStyle/>
          <a:p>
            <a:r>
              <a:rPr lang="en-DE" sz="1100" dirty="0">
                <a:solidFill>
                  <a:schemeClr val="bg1">
                    <a:lumMod val="75000"/>
                  </a:schemeClr>
                </a:solidFill>
              </a:rPr>
              <a:t>Shortcuts</a:t>
            </a:r>
          </a:p>
        </p:txBody>
      </p:sp>
      <p:sp>
        <p:nvSpPr>
          <p:cNvPr id="72" name="TextBox 71">
            <a:extLst>
              <a:ext uri="{FF2B5EF4-FFF2-40B4-BE49-F238E27FC236}">
                <a16:creationId xmlns:a16="http://schemas.microsoft.com/office/drawing/2014/main" id="{45D09D41-46C8-192F-8820-29747611D72C}"/>
              </a:ext>
            </a:extLst>
          </p:cNvPr>
          <p:cNvSpPr txBox="1"/>
          <p:nvPr/>
        </p:nvSpPr>
        <p:spPr>
          <a:xfrm>
            <a:off x="6099657" y="4553493"/>
            <a:ext cx="1392287" cy="261610"/>
          </a:xfrm>
          <a:prstGeom prst="rect">
            <a:avLst/>
          </a:prstGeom>
          <a:noFill/>
        </p:spPr>
        <p:txBody>
          <a:bodyPr wrap="square" rtlCol="0">
            <a:spAutoFit/>
          </a:bodyPr>
          <a:lstStyle/>
          <a:p>
            <a:r>
              <a:rPr lang="en-DE" sz="1100" dirty="0">
                <a:solidFill>
                  <a:schemeClr val="bg1">
                    <a:lumMod val="75000"/>
                  </a:schemeClr>
                </a:solidFill>
              </a:rPr>
              <a:t>Dataflow Gen 2</a:t>
            </a:r>
          </a:p>
        </p:txBody>
      </p:sp>
      <p:sp>
        <p:nvSpPr>
          <p:cNvPr id="73" name="TextBox 72">
            <a:extLst>
              <a:ext uri="{FF2B5EF4-FFF2-40B4-BE49-F238E27FC236}">
                <a16:creationId xmlns:a16="http://schemas.microsoft.com/office/drawing/2014/main" id="{C369CF48-E9DA-D0A4-A3D4-A07FF0AE23FA}"/>
              </a:ext>
            </a:extLst>
          </p:cNvPr>
          <p:cNvSpPr txBox="1"/>
          <p:nvPr/>
        </p:nvSpPr>
        <p:spPr>
          <a:xfrm>
            <a:off x="6099657" y="5180134"/>
            <a:ext cx="1392286" cy="261610"/>
          </a:xfrm>
          <a:prstGeom prst="rect">
            <a:avLst/>
          </a:prstGeom>
          <a:noFill/>
        </p:spPr>
        <p:txBody>
          <a:bodyPr wrap="square" rtlCol="0">
            <a:spAutoFit/>
          </a:bodyPr>
          <a:lstStyle/>
          <a:p>
            <a:r>
              <a:rPr lang="en-DE" sz="1100" dirty="0">
                <a:solidFill>
                  <a:schemeClr val="bg1">
                    <a:lumMod val="75000"/>
                  </a:schemeClr>
                </a:solidFill>
              </a:rPr>
              <a:t>Data Pipeline</a:t>
            </a:r>
          </a:p>
        </p:txBody>
      </p:sp>
      <p:sp>
        <p:nvSpPr>
          <p:cNvPr id="74" name="TextBox 73">
            <a:extLst>
              <a:ext uri="{FF2B5EF4-FFF2-40B4-BE49-F238E27FC236}">
                <a16:creationId xmlns:a16="http://schemas.microsoft.com/office/drawing/2014/main" id="{33AD1D2E-4BE9-1D7F-5643-93A2A67178AE}"/>
              </a:ext>
            </a:extLst>
          </p:cNvPr>
          <p:cNvSpPr txBox="1"/>
          <p:nvPr/>
        </p:nvSpPr>
        <p:spPr>
          <a:xfrm>
            <a:off x="6099657" y="5809077"/>
            <a:ext cx="1392286" cy="261610"/>
          </a:xfrm>
          <a:prstGeom prst="rect">
            <a:avLst/>
          </a:prstGeom>
          <a:noFill/>
        </p:spPr>
        <p:txBody>
          <a:bodyPr wrap="square" rtlCol="0">
            <a:spAutoFit/>
          </a:bodyPr>
          <a:lstStyle/>
          <a:p>
            <a:r>
              <a:rPr lang="en-DE" sz="1100" dirty="0">
                <a:solidFill>
                  <a:schemeClr val="bg1">
                    <a:lumMod val="75000"/>
                  </a:schemeClr>
                </a:solidFill>
              </a:rPr>
              <a:t>Notebook</a:t>
            </a:r>
          </a:p>
        </p:txBody>
      </p:sp>
      <p:sp>
        <p:nvSpPr>
          <p:cNvPr id="75" name="TextBox 74">
            <a:extLst>
              <a:ext uri="{FF2B5EF4-FFF2-40B4-BE49-F238E27FC236}">
                <a16:creationId xmlns:a16="http://schemas.microsoft.com/office/drawing/2014/main" id="{46AF9AB1-A12A-0849-67D2-567F8693507B}"/>
              </a:ext>
            </a:extLst>
          </p:cNvPr>
          <p:cNvSpPr txBox="1"/>
          <p:nvPr/>
        </p:nvSpPr>
        <p:spPr>
          <a:xfrm>
            <a:off x="6099657" y="6438020"/>
            <a:ext cx="1392286" cy="261610"/>
          </a:xfrm>
          <a:prstGeom prst="rect">
            <a:avLst/>
          </a:prstGeom>
          <a:noFill/>
        </p:spPr>
        <p:txBody>
          <a:bodyPr wrap="square" rtlCol="0">
            <a:spAutoFit/>
          </a:bodyPr>
          <a:lstStyle/>
          <a:p>
            <a:r>
              <a:rPr lang="en-DE" sz="1100" dirty="0">
                <a:solidFill>
                  <a:schemeClr val="bg1">
                    <a:lumMod val="75000"/>
                  </a:schemeClr>
                </a:solidFill>
              </a:rPr>
              <a:t>Spark Job</a:t>
            </a:r>
          </a:p>
        </p:txBody>
      </p:sp>
      <p:cxnSp>
        <p:nvCxnSpPr>
          <p:cNvPr id="13" name="Elbow Connector 12">
            <a:extLst>
              <a:ext uri="{FF2B5EF4-FFF2-40B4-BE49-F238E27FC236}">
                <a16:creationId xmlns:a16="http://schemas.microsoft.com/office/drawing/2014/main" id="{62014473-71EF-D663-62AA-B46A3691856D}"/>
              </a:ext>
            </a:extLst>
          </p:cNvPr>
          <p:cNvCxnSpPr>
            <a:cxnSpLocks/>
            <a:stCxn id="71" idx="3"/>
            <a:endCxn id="25" idx="1"/>
          </p:cNvCxnSpPr>
          <p:nvPr/>
        </p:nvCxnSpPr>
        <p:spPr>
          <a:xfrm>
            <a:off x="7203229" y="4042249"/>
            <a:ext cx="1324501" cy="2174095"/>
          </a:xfrm>
          <a:prstGeom prst="bentConnector3">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Elbow Connector 2">
            <a:extLst>
              <a:ext uri="{FF2B5EF4-FFF2-40B4-BE49-F238E27FC236}">
                <a16:creationId xmlns:a16="http://schemas.microsoft.com/office/drawing/2014/main" id="{919B79CF-D6B7-025C-240F-6211F999C864}"/>
              </a:ext>
            </a:extLst>
          </p:cNvPr>
          <p:cNvCxnSpPr>
            <a:cxnSpLocks/>
            <a:stCxn id="72" idx="3"/>
            <a:endCxn id="25" idx="1"/>
          </p:cNvCxnSpPr>
          <p:nvPr/>
        </p:nvCxnSpPr>
        <p:spPr>
          <a:xfrm>
            <a:off x="7491944" y="4684298"/>
            <a:ext cx="1035786" cy="15320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09A7829-078F-A4DA-46D0-3A3F6B1DE1A3}"/>
              </a:ext>
            </a:extLst>
          </p:cNvPr>
          <p:cNvCxnSpPr>
            <a:cxnSpLocks/>
            <a:stCxn id="72" idx="3"/>
            <a:endCxn id="29" idx="1"/>
          </p:cNvCxnSpPr>
          <p:nvPr/>
        </p:nvCxnSpPr>
        <p:spPr>
          <a:xfrm flipV="1">
            <a:off x="7491944" y="4170248"/>
            <a:ext cx="1035786" cy="514050"/>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478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BA9EA-9B78-CEFA-6AAB-AFA345255E2E}"/>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9223F13B-C07C-8C8A-2E29-4811BC2B06AD}"/>
              </a:ext>
            </a:extLst>
          </p:cNvPr>
          <p:cNvGrpSpPr/>
          <p:nvPr/>
        </p:nvGrpSpPr>
        <p:grpSpPr>
          <a:xfrm>
            <a:off x="8527730" y="3754448"/>
            <a:ext cx="1742599" cy="831600"/>
            <a:chOff x="1713965" y="2559940"/>
            <a:chExt cx="1742599" cy="831600"/>
          </a:xfrm>
        </p:grpSpPr>
        <p:sp>
          <p:nvSpPr>
            <p:cNvPr id="17" name="Rectangle: Rounded Corners 23">
              <a:extLst>
                <a:ext uri="{FF2B5EF4-FFF2-40B4-BE49-F238E27FC236}">
                  <a16:creationId xmlns:a16="http://schemas.microsoft.com/office/drawing/2014/main" id="{DFCA9876-E73A-B548-DF28-DF34803ADC6C}"/>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155DEA90-735A-D1BA-EAB1-FA8889D321FF}"/>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20229EF1-2F3F-B7B7-68BE-D6E3B0318901}"/>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A274148E-8481-8722-6198-DAF98418B7DD}"/>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ED5F9405-B425-0220-801F-FDD5062B3B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D8097A12-0E11-DF43-FCA5-CAE47E6A9E97}"/>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C6E77EDC-4F1B-D2F5-E86B-BC79AC93CBE7}"/>
              </a:ext>
            </a:extLst>
          </p:cNvPr>
          <p:cNvGrpSpPr/>
          <p:nvPr/>
        </p:nvGrpSpPr>
        <p:grpSpPr>
          <a:xfrm>
            <a:off x="8527730" y="5800544"/>
            <a:ext cx="1742599" cy="831600"/>
            <a:chOff x="1713965" y="3447670"/>
            <a:chExt cx="1742599" cy="831600"/>
          </a:xfrm>
        </p:grpSpPr>
        <p:sp>
          <p:nvSpPr>
            <p:cNvPr id="18" name="Rectangle: Rounded Corners 24">
              <a:extLst>
                <a:ext uri="{FF2B5EF4-FFF2-40B4-BE49-F238E27FC236}">
                  <a16:creationId xmlns:a16="http://schemas.microsoft.com/office/drawing/2014/main" id="{B41C605F-5B73-8E61-6F8C-DC6B845931D5}"/>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5A2622A7-354E-4CED-32B3-D4C9F28F1A3A}"/>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AD550D23-6D77-B8F2-C806-9B7CF1ECD856}"/>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4662147D-645F-87F2-AD38-D98282426A37}"/>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42A3B08D-7BEA-F4ED-4F7F-0A5ADF09CA1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1B1588A6-0709-35E8-FB11-F697CFB0BB56}"/>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4F8C0789-6598-61DF-E033-994DD1E1FBAA}"/>
              </a:ext>
            </a:extLst>
          </p:cNvPr>
          <p:cNvSpPr>
            <a:spLocks noGrp="1"/>
          </p:cNvSpPr>
          <p:nvPr>
            <p:ph type="title"/>
          </p:nvPr>
        </p:nvSpPr>
        <p:spPr>
          <a:xfrm>
            <a:off x="803275" y="365760"/>
            <a:ext cx="10151237" cy="1325562"/>
          </a:xfrm>
        </p:spPr>
        <p:txBody>
          <a:bodyPr anchor="t">
            <a:normAutofit fontScale="90000"/>
          </a:bodyPr>
          <a:lstStyle/>
          <a:p>
            <a:r>
              <a:rPr lang="en-DE" dirty="0"/>
              <a:t>Ingesting data with Microsoft Fabric</a:t>
            </a:r>
            <a:br>
              <a:rPr lang="en-DE" dirty="0"/>
            </a:br>
            <a:r>
              <a:rPr lang="en-DE" sz="1600" dirty="0"/>
              <a:t>(a gentle glimpse, be aware that I omitted streaming data in this glimpse)</a:t>
            </a:r>
            <a:endParaRPr lang="en-DE" dirty="0"/>
          </a:p>
        </p:txBody>
      </p:sp>
      <p:pic>
        <p:nvPicPr>
          <p:cNvPr id="2" name="Graphic 1">
            <a:extLst>
              <a:ext uri="{FF2B5EF4-FFF2-40B4-BE49-F238E27FC236}">
                <a16:creationId xmlns:a16="http://schemas.microsoft.com/office/drawing/2014/main" id="{2F08D01E-E75F-AACB-4678-F8EAC135F6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2525" y="2054900"/>
            <a:ext cx="4184979" cy="1663220"/>
          </a:xfrm>
          <a:prstGeom prst="rect">
            <a:avLst/>
          </a:prstGeom>
        </p:spPr>
      </p:pic>
      <p:grpSp>
        <p:nvGrpSpPr>
          <p:cNvPr id="64" name="Group 63">
            <a:extLst>
              <a:ext uri="{FF2B5EF4-FFF2-40B4-BE49-F238E27FC236}">
                <a16:creationId xmlns:a16="http://schemas.microsoft.com/office/drawing/2014/main" id="{C87AAB4D-8733-7324-42A4-D62466D4601C}"/>
              </a:ext>
            </a:extLst>
          </p:cNvPr>
          <p:cNvGrpSpPr/>
          <p:nvPr/>
        </p:nvGrpSpPr>
        <p:grpSpPr>
          <a:xfrm>
            <a:off x="2699493" y="5013341"/>
            <a:ext cx="3433227" cy="595196"/>
            <a:chOff x="2699493" y="5004764"/>
            <a:chExt cx="3433227" cy="595196"/>
          </a:xfrm>
        </p:grpSpPr>
        <p:pic>
          <p:nvPicPr>
            <p:cNvPr id="48" name="Graphic 47">
              <a:extLst>
                <a:ext uri="{FF2B5EF4-FFF2-40B4-BE49-F238E27FC236}">
                  <a16:creationId xmlns:a16="http://schemas.microsoft.com/office/drawing/2014/main" id="{40A8FF37-A60C-7D7B-7C5E-861846AA93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9493" y="5004764"/>
              <a:ext cx="595196" cy="595196"/>
            </a:xfrm>
            <a:prstGeom prst="rect">
              <a:avLst/>
            </a:prstGeom>
          </p:spPr>
        </p:pic>
        <p:pic>
          <p:nvPicPr>
            <p:cNvPr id="49" name="Graphic 48">
              <a:extLst>
                <a:ext uri="{FF2B5EF4-FFF2-40B4-BE49-F238E27FC236}">
                  <a16:creationId xmlns:a16="http://schemas.microsoft.com/office/drawing/2014/main" id="{73DE7F4D-9CCF-8E40-E687-6C1C31AB83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9295" y="5004764"/>
              <a:ext cx="595196" cy="595196"/>
            </a:xfrm>
            <a:prstGeom prst="rect">
              <a:avLst/>
            </a:prstGeom>
          </p:spPr>
        </p:pic>
        <p:pic>
          <p:nvPicPr>
            <p:cNvPr id="50" name="Graphic 49">
              <a:extLst>
                <a:ext uri="{FF2B5EF4-FFF2-40B4-BE49-F238E27FC236}">
                  <a16:creationId xmlns:a16="http://schemas.microsoft.com/office/drawing/2014/main" id="{38DF2ED8-BBF5-D6AC-F533-D539C413E9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37524" y="5004764"/>
              <a:ext cx="595196" cy="595196"/>
            </a:xfrm>
            <a:prstGeom prst="rect">
              <a:avLst/>
            </a:prstGeom>
          </p:spPr>
        </p:pic>
      </p:grpSp>
      <p:grpSp>
        <p:nvGrpSpPr>
          <p:cNvPr id="68" name="Group 67">
            <a:extLst>
              <a:ext uri="{FF2B5EF4-FFF2-40B4-BE49-F238E27FC236}">
                <a16:creationId xmlns:a16="http://schemas.microsoft.com/office/drawing/2014/main" id="{E1407BAF-4E23-E0E7-0F70-C7BCE1AC1382}"/>
              </a:ext>
            </a:extLst>
          </p:cNvPr>
          <p:cNvGrpSpPr/>
          <p:nvPr/>
        </p:nvGrpSpPr>
        <p:grpSpPr>
          <a:xfrm>
            <a:off x="2727673" y="5665520"/>
            <a:ext cx="3376868" cy="548725"/>
            <a:chOff x="2727673" y="5628251"/>
            <a:chExt cx="3376868" cy="548725"/>
          </a:xfrm>
        </p:grpSpPr>
        <p:pic>
          <p:nvPicPr>
            <p:cNvPr id="41" name="Graphic 40">
              <a:extLst>
                <a:ext uri="{FF2B5EF4-FFF2-40B4-BE49-F238E27FC236}">
                  <a16:creationId xmlns:a16="http://schemas.microsoft.com/office/drawing/2014/main" id="{14B0279C-624F-3F3E-BAD9-C08C81B629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87475" y="5628251"/>
              <a:ext cx="538837" cy="538837"/>
            </a:xfrm>
            <a:prstGeom prst="rect">
              <a:avLst/>
            </a:prstGeom>
          </p:spPr>
        </p:pic>
        <p:pic>
          <p:nvPicPr>
            <p:cNvPr id="51" name="Graphic 50">
              <a:extLst>
                <a:ext uri="{FF2B5EF4-FFF2-40B4-BE49-F238E27FC236}">
                  <a16:creationId xmlns:a16="http://schemas.microsoft.com/office/drawing/2014/main" id="{800FD20D-9B46-FACE-9FDA-65E693CF9E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5704" y="5636297"/>
              <a:ext cx="538837" cy="538837"/>
            </a:xfrm>
            <a:prstGeom prst="rect">
              <a:avLst/>
            </a:prstGeom>
          </p:spPr>
        </p:pic>
        <p:pic>
          <p:nvPicPr>
            <p:cNvPr id="52" name="Graphic 51">
              <a:extLst>
                <a:ext uri="{FF2B5EF4-FFF2-40B4-BE49-F238E27FC236}">
                  <a16:creationId xmlns:a16="http://schemas.microsoft.com/office/drawing/2014/main" id="{8471EF40-5260-541C-6FEB-ED34BF36A1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7673" y="5638139"/>
              <a:ext cx="538837" cy="538837"/>
            </a:xfrm>
            <a:prstGeom prst="rect">
              <a:avLst/>
            </a:prstGeom>
          </p:spPr>
        </p:pic>
      </p:grpSp>
      <p:grpSp>
        <p:nvGrpSpPr>
          <p:cNvPr id="67" name="Group 66">
            <a:extLst>
              <a:ext uri="{FF2B5EF4-FFF2-40B4-BE49-F238E27FC236}">
                <a16:creationId xmlns:a16="http://schemas.microsoft.com/office/drawing/2014/main" id="{735A8296-C232-C68B-9EDB-09F0A133FFC3}"/>
              </a:ext>
            </a:extLst>
          </p:cNvPr>
          <p:cNvGrpSpPr/>
          <p:nvPr/>
        </p:nvGrpSpPr>
        <p:grpSpPr>
          <a:xfrm>
            <a:off x="2725031" y="4412238"/>
            <a:ext cx="3382151" cy="544120"/>
            <a:chOff x="2725031" y="4412541"/>
            <a:chExt cx="3382151" cy="544120"/>
          </a:xfrm>
        </p:grpSpPr>
        <p:pic>
          <p:nvPicPr>
            <p:cNvPr id="24" name="Graphic 23">
              <a:extLst>
                <a:ext uri="{FF2B5EF4-FFF2-40B4-BE49-F238E27FC236}">
                  <a16:creationId xmlns:a16="http://schemas.microsoft.com/office/drawing/2014/main" id="{05AFB2AA-5648-FA9D-86CA-8A5C0A52E5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5031" y="4412541"/>
              <a:ext cx="544120" cy="544120"/>
            </a:xfrm>
            <a:prstGeom prst="rect">
              <a:avLst/>
            </a:prstGeom>
          </p:spPr>
        </p:pic>
        <p:pic>
          <p:nvPicPr>
            <p:cNvPr id="53" name="Graphic 52">
              <a:extLst>
                <a:ext uri="{FF2B5EF4-FFF2-40B4-BE49-F238E27FC236}">
                  <a16:creationId xmlns:a16="http://schemas.microsoft.com/office/drawing/2014/main" id="{A1ED78AB-F6A8-A212-8654-D1A38EEBF5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84833" y="4412541"/>
              <a:ext cx="544120" cy="544120"/>
            </a:xfrm>
            <a:prstGeom prst="rect">
              <a:avLst/>
            </a:prstGeom>
          </p:spPr>
        </p:pic>
        <p:pic>
          <p:nvPicPr>
            <p:cNvPr id="54" name="Graphic 53">
              <a:extLst>
                <a:ext uri="{FF2B5EF4-FFF2-40B4-BE49-F238E27FC236}">
                  <a16:creationId xmlns:a16="http://schemas.microsoft.com/office/drawing/2014/main" id="{944DAC1D-70B6-4450-85B2-9AC9504C7A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63062" y="4412541"/>
              <a:ext cx="544120" cy="544120"/>
            </a:xfrm>
            <a:prstGeom prst="rect">
              <a:avLst/>
            </a:prstGeom>
          </p:spPr>
        </p:pic>
      </p:grpSp>
      <p:grpSp>
        <p:nvGrpSpPr>
          <p:cNvPr id="66" name="Group 65">
            <a:extLst>
              <a:ext uri="{FF2B5EF4-FFF2-40B4-BE49-F238E27FC236}">
                <a16:creationId xmlns:a16="http://schemas.microsoft.com/office/drawing/2014/main" id="{88EEC0EF-E8A3-0DE1-8605-1D1593B4999E}"/>
              </a:ext>
            </a:extLst>
          </p:cNvPr>
          <p:cNvGrpSpPr/>
          <p:nvPr/>
        </p:nvGrpSpPr>
        <p:grpSpPr>
          <a:xfrm>
            <a:off x="2684085" y="3729243"/>
            <a:ext cx="3464043" cy="626012"/>
            <a:chOff x="2684085" y="3729243"/>
            <a:chExt cx="3464043" cy="626012"/>
          </a:xfrm>
        </p:grpSpPr>
        <p:pic>
          <p:nvPicPr>
            <p:cNvPr id="22" name="Graphic 21">
              <a:extLst>
                <a:ext uri="{FF2B5EF4-FFF2-40B4-BE49-F238E27FC236}">
                  <a16:creationId xmlns:a16="http://schemas.microsoft.com/office/drawing/2014/main" id="{CED4EB4E-1C35-6968-9C80-65B6EA7F7CB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4085" y="3729243"/>
              <a:ext cx="626012" cy="626012"/>
            </a:xfrm>
            <a:prstGeom prst="rect">
              <a:avLst/>
            </a:prstGeom>
          </p:spPr>
        </p:pic>
        <p:pic>
          <p:nvPicPr>
            <p:cNvPr id="55" name="Graphic 54">
              <a:extLst>
                <a:ext uri="{FF2B5EF4-FFF2-40B4-BE49-F238E27FC236}">
                  <a16:creationId xmlns:a16="http://schemas.microsoft.com/office/drawing/2014/main" id="{D52ADA2C-BE56-1BB0-3A27-E42B0A04E0E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3887" y="3729243"/>
              <a:ext cx="626012" cy="626012"/>
            </a:xfrm>
            <a:prstGeom prst="rect">
              <a:avLst/>
            </a:prstGeom>
          </p:spPr>
        </p:pic>
        <p:pic>
          <p:nvPicPr>
            <p:cNvPr id="56" name="Graphic 55">
              <a:extLst>
                <a:ext uri="{FF2B5EF4-FFF2-40B4-BE49-F238E27FC236}">
                  <a16:creationId xmlns:a16="http://schemas.microsoft.com/office/drawing/2014/main" id="{5DDDEDA4-2006-CB4A-3813-E7DD1BC872E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22116" y="3729243"/>
              <a:ext cx="626012" cy="626012"/>
            </a:xfrm>
            <a:prstGeom prst="rect">
              <a:avLst/>
            </a:prstGeom>
          </p:spPr>
        </p:pic>
      </p:grpSp>
      <p:cxnSp>
        <p:nvCxnSpPr>
          <p:cNvPr id="58" name="Straight Arrow Connector 57">
            <a:extLst>
              <a:ext uri="{FF2B5EF4-FFF2-40B4-BE49-F238E27FC236}">
                <a16:creationId xmlns:a16="http://schemas.microsoft.com/office/drawing/2014/main" id="{BB889226-9863-DEA6-AA05-0557376F24D7}"/>
              </a:ext>
            </a:extLst>
          </p:cNvPr>
          <p:cNvCxnSpPr>
            <a:cxnSpLocks/>
          </p:cNvCxnSpPr>
          <p:nvPr/>
        </p:nvCxnSpPr>
        <p:spPr>
          <a:xfrm>
            <a:off x="2402545" y="3931977"/>
            <a:ext cx="0" cy="2828006"/>
          </a:xfrm>
          <a:prstGeom prst="straightConnector1">
            <a:avLst/>
          </a:prstGeom>
          <a:ln w="57150">
            <a:gradFill flip="none" rotWithShape="1">
              <a:gsLst>
                <a:gs pos="0">
                  <a:schemeClr val="accent1">
                    <a:lumMod val="5000"/>
                    <a:lumOff val="95000"/>
                  </a:schemeClr>
                </a:gs>
                <a:gs pos="74000">
                  <a:schemeClr val="accent1">
                    <a:lumMod val="45000"/>
                    <a:lumOff val="55000"/>
                  </a:schemeClr>
                </a:gs>
                <a:gs pos="100000">
                  <a:schemeClr val="accent1">
                    <a:lumMod val="45000"/>
                    <a:lumOff val="55000"/>
                  </a:schemeClr>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B6182D-B4F1-40FE-BA4D-10DFA4D01B8A}"/>
              </a:ext>
            </a:extLst>
          </p:cNvPr>
          <p:cNvSpPr txBox="1"/>
          <p:nvPr/>
        </p:nvSpPr>
        <p:spPr>
          <a:xfrm>
            <a:off x="564750" y="3879778"/>
            <a:ext cx="1674250" cy="369332"/>
          </a:xfrm>
          <a:prstGeom prst="rect">
            <a:avLst/>
          </a:prstGeom>
          <a:noFill/>
        </p:spPr>
        <p:txBody>
          <a:bodyPr wrap="square" rtlCol="0">
            <a:spAutoFit/>
          </a:bodyPr>
          <a:lstStyle/>
          <a:p>
            <a:pPr algn="r"/>
            <a:r>
              <a:rPr lang="en-DE" dirty="0"/>
              <a:t>More Citizen</a:t>
            </a:r>
          </a:p>
        </p:txBody>
      </p:sp>
      <p:sp>
        <p:nvSpPr>
          <p:cNvPr id="61" name="TextBox 60">
            <a:extLst>
              <a:ext uri="{FF2B5EF4-FFF2-40B4-BE49-F238E27FC236}">
                <a16:creationId xmlns:a16="http://schemas.microsoft.com/office/drawing/2014/main" id="{1BBF5BAE-9E37-BA3D-E82A-8049F5B4DCB4}"/>
              </a:ext>
            </a:extLst>
          </p:cNvPr>
          <p:cNvSpPr txBox="1"/>
          <p:nvPr/>
        </p:nvSpPr>
        <p:spPr>
          <a:xfrm>
            <a:off x="215155" y="6301180"/>
            <a:ext cx="2023845" cy="369332"/>
          </a:xfrm>
          <a:prstGeom prst="rect">
            <a:avLst/>
          </a:prstGeom>
          <a:noFill/>
        </p:spPr>
        <p:txBody>
          <a:bodyPr wrap="square" rtlCol="0">
            <a:spAutoFit/>
          </a:bodyPr>
          <a:lstStyle/>
          <a:p>
            <a:pPr algn="r"/>
            <a:r>
              <a:rPr lang="en-DE" dirty="0"/>
              <a:t>More Developer</a:t>
            </a:r>
          </a:p>
        </p:txBody>
      </p:sp>
      <p:grpSp>
        <p:nvGrpSpPr>
          <p:cNvPr id="70" name="Group 69">
            <a:extLst>
              <a:ext uri="{FF2B5EF4-FFF2-40B4-BE49-F238E27FC236}">
                <a16:creationId xmlns:a16="http://schemas.microsoft.com/office/drawing/2014/main" id="{08E2E983-20AF-ACFD-36C5-9C9695736C29}"/>
              </a:ext>
            </a:extLst>
          </p:cNvPr>
          <p:cNvGrpSpPr/>
          <p:nvPr/>
        </p:nvGrpSpPr>
        <p:grpSpPr>
          <a:xfrm>
            <a:off x="2699493" y="6271227"/>
            <a:ext cx="3433227" cy="595196"/>
            <a:chOff x="2699493" y="6271227"/>
            <a:chExt cx="3433227" cy="595196"/>
          </a:xfrm>
        </p:grpSpPr>
        <p:pic>
          <p:nvPicPr>
            <p:cNvPr id="46" name="Graphic 45">
              <a:extLst>
                <a:ext uri="{FF2B5EF4-FFF2-40B4-BE49-F238E27FC236}">
                  <a16:creationId xmlns:a16="http://schemas.microsoft.com/office/drawing/2014/main" id="{CB985D28-9F51-2794-A39D-44D1E859B0C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37524" y="6271227"/>
              <a:ext cx="595196" cy="595196"/>
            </a:xfrm>
            <a:prstGeom prst="rect">
              <a:avLst/>
            </a:prstGeom>
          </p:spPr>
        </p:pic>
        <p:pic>
          <p:nvPicPr>
            <p:cNvPr id="62" name="Graphic 61">
              <a:extLst>
                <a:ext uri="{FF2B5EF4-FFF2-40B4-BE49-F238E27FC236}">
                  <a16:creationId xmlns:a16="http://schemas.microsoft.com/office/drawing/2014/main" id="{2D6ED7FB-B184-E1B3-BF81-00B005BCE2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99493" y="6271227"/>
              <a:ext cx="595196" cy="595196"/>
            </a:xfrm>
            <a:prstGeom prst="rect">
              <a:avLst/>
            </a:prstGeom>
          </p:spPr>
        </p:pic>
        <p:pic>
          <p:nvPicPr>
            <p:cNvPr id="63" name="Graphic 62">
              <a:extLst>
                <a:ext uri="{FF2B5EF4-FFF2-40B4-BE49-F238E27FC236}">
                  <a16:creationId xmlns:a16="http://schemas.microsoft.com/office/drawing/2014/main" id="{BFF70849-A81B-7525-A8D5-065A4CFBED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59295" y="6271227"/>
              <a:ext cx="595196" cy="595196"/>
            </a:xfrm>
            <a:prstGeom prst="rect">
              <a:avLst/>
            </a:prstGeom>
          </p:spPr>
        </p:pic>
      </p:grpSp>
      <p:sp>
        <p:nvSpPr>
          <p:cNvPr id="71" name="TextBox 70">
            <a:extLst>
              <a:ext uri="{FF2B5EF4-FFF2-40B4-BE49-F238E27FC236}">
                <a16:creationId xmlns:a16="http://schemas.microsoft.com/office/drawing/2014/main" id="{03954E42-310E-A078-847D-5D08D90C5F1D}"/>
              </a:ext>
            </a:extLst>
          </p:cNvPr>
          <p:cNvSpPr txBox="1"/>
          <p:nvPr/>
        </p:nvSpPr>
        <p:spPr>
          <a:xfrm>
            <a:off x="6099657" y="3911444"/>
            <a:ext cx="1103572" cy="261610"/>
          </a:xfrm>
          <a:prstGeom prst="rect">
            <a:avLst/>
          </a:prstGeom>
          <a:noFill/>
        </p:spPr>
        <p:txBody>
          <a:bodyPr wrap="square" rtlCol="0">
            <a:spAutoFit/>
          </a:bodyPr>
          <a:lstStyle/>
          <a:p>
            <a:r>
              <a:rPr lang="en-DE" sz="1100" dirty="0">
                <a:solidFill>
                  <a:schemeClr val="bg1">
                    <a:lumMod val="75000"/>
                  </a:schemeClr>
                </a:solidFill>
              </a:rPr>
              <a:t>Shortcuts</a:t>
            </a:r>
          </a:p>
        </p:txBody>
      </p:sp>
      <p:sp>
        <p:nvSpPr>
          <p:cNvPr id="72" name="TextBox 71">
            <a:extLst>
              <a:ext uri="{FF2B5EF4-FFF2-40B4-BE49-F238E27FC236}">
                <a16:creationId xmlns:a16="http://schemas.microsoft.com/office/drawing/2014/main" id="{7FD12E6E-B1C7-5D6F-DE0F-1A929A3104B8}"/>
              </a:ext>
            </a:extLst>
          </p:cNvPr>
          <p:cNvSpPr txBox="1"/>
          <p:nvPr/>
        </p:nvSpPr>
        <p:spPr>
          <a:xfrm>
            <a:off x="6099657" y="4553493"/>
            <a:ext cx="1392287" cy="261610"/>
          </a:xfrm>
          <a:prstGeom prst="rect">
            <a:avLst/>
          </a:prstGeom>
          <a:noFill/>
        </p:spPr>
        <p:txBody>
          <a:bodyPr wrap="square" rtlCol="0">
            <a:spAutoFit/>
          </a:bodyPr>
          <a:lstStyle/>
          <a:p>
            <a:r>
              <a:rPr lang="en-DE" sz="1100" dirty="0">
                <a:solidFill>
                  <a:schemeClr val="bg1">
                    <a:lumMod val="75000"/>
                  </a:schemeClr>
                </a:solidFill>
              </a:rPr>
              <a:t>Dataflow Gen 2</a:t>
            </a:r>
          </a:p>
        </p:txBody>
      </p:sp>
      <p:sp>
        <p:nvSpPr>
          <p:cNvPr id="73" name="TextBox 72">
            <a:extLst>
              <a:ext uri="{FF2B5EF4-FFF2-40B4-BE49-F238E27FC236}">
                <a16:creationId xmlns:a16="http://schemas.microsoft.com/office/drawing/2014/main" id="{B42C4C49-CE4F-AE72-6AC1-FD766CB22BA7}"/>
              </a:ext>
            </a:extLst>
          </p:cNvPr>
          <p:cNvSpPr txBox="1"/>
          <p:nvPr/>
        </p:nvSpPr>
        <p:spPr>
          <a:xfrm>
            <a:off x="6099657" y="5180134"/>
            <a:ext cx="1392286" cy="261610"/>
          </a:xfrm>
          <a:prstGeom prst="rect">
            <a:avLst/>
          </a:prstGeom>
          <a:noFill/>
        </p:spPr>
        <p:txBody>
          <a:bodyPr wrap="square" rtlCol="0">
            <a:spAutoFit/>
          </a:bodyPr>
          <a:lstStyle/>
          <a:p>
            <a:r>
              <a:rPr lang="en-DE" sz="1100" dirty="0">
                <a:solidFill>
                  <a:schemeClr val="bg1">
                    <a:lumMod val="75000"/>
                  </a:schemeClr>
                </a:solidFill>
              </a:rPr>
              <a:t>Data Pipeline</a:t>
            </a:r>
          </a:p>
        </p:txBody>
      </p:sp>
      <p:sp>
        <p:nvSpPr>
          <p:cNvPr id="74" name="TextBox 73">
            <a:extLst>
              <a:ext uri="{FF2B5EF4-FFF2-40B4-BE49-F238E27FC236}">
                <a16:creationId xmlns:a16="http://schemas.microsoft.com/office/drawing/2014/main" id="{7990B464-89A4-80B7-1DD5-4E6C66A33FCD}"/>
              </a:ext>
            </a:extLst>
          </p:cNvPr>
          <p:cNvSpPr txBox="1"/>
          <p:nvPr/>
        </p:nvSpPr>
        <p:spPr>
          <a:xfrm>
            <a:off x="6099657" y="5809077"/>
            <a:ext cx="1392286" cy="261610"/>
          </a:xfrm>
          <a:prstGeom prst="rect">
            <a:avLst/>
          </a:prstGeom>
          <a:noFill/>
        </p:spPr>
        <p:txBody>
          <a:bodyPr wrap="square" rtlCol="0">
            <a:spAutoFit/>
          </a:bodyPr>
          <a:lstStyle/>
          <a:p>
            <a:r>
              <a:rPr lang="en-DE" sz="1100" dirty="0">
                <a:solidFill>
                  <a:schemeClr val="bg1">
                    <a:lumMod val="75000"/>
                  </a:schemeClr>
                </a:solidFill>
              </a:rPr>
              <a:t>Notebook</a:t>
            </a:r>
          </a:p>
        </p:txBody>
      </p:sp>
      <p:sp>
        <p:nvSpPr>
          <p:cNvPr id="75" name="TextBox 74">
            <a:extLst>
              <a:ext uri="{FF2B5EF4-FFF2-40B4-BE49-F238E27FC236}">
                <a16:creationId xmlns:a16="http://schemas.microsoft.com/office/drawing/2014/main" id="{9F8B5B41-B276-2DE0-C45E-D25DE9DFF03C}"/>
              </a:ext>
            </a:extLst>
          </p:cNvPr>
          <p:cNvSpPr txBox="1"/>
          <p:nvPr/>
        </p:nvSpPr>
        <p:spPr>
          <a:xfrm>
            <a:off x="6099657" y="6438020"/>
            <a:ext cx="1392286" cy="261610"/>
          </a:xfrm>
          <a:prstGeom prst="rect">
            <a:avLst/>
          </a:prstGeom>
          <a:noFill/>
        </p:spPr>
        <p:txBody>
          <a:bodyPr wrap="square" rtlCol="0">
            <a:spAutoFit/>
          </a:bodyPr>
          <a:lstStyle/>
          <a:p>
            <a:r>
              <a:rPr lang="en-DE" sz="1100" dirty="0">
                <a:solidFill>
                  <a:schemeClr val="bg1">
                    <a:lumMod val="75000"/>
                  </a:schemeClr>
                </a:solidFill>
              </a:rPr>
              <a:t>Spark Job</a:t>
            </a:r>
          </a:p>
        </p:txBody>
      </p:sp>
      <p:cxnSp>
        <p:nvCxnSpPr>
          <p:cNvPr id="13" name="Elbow Connector 12">
            <a:extLst>
              <a:ext uri="{FF2B5EF4-FFF2-40B4-BE49-F238E27FC236}">
                <a16:creationId xmlns:a16="http://schemas.microsoft.com/office/drawing/2014/main" id="{7EBD72DB-1E6F-4207-BF59-69EBFC1C6C8A}"/>
              </a:ext>
            </a:extLst>
          </p:cNvPr>
          <p:cNvCxnSpPr>
            <a:cxnSpLocks/>
            <a:stCxn id="71" idx="3"/>
            <a:endCxn id="25" idx="1"/>
          </p:cNvCxnSpPr>
          <p:nvPr/>
        </p:nvCxnSpPr>
        <p:spPr>
          <a:xfrm>
            <a:off x="7203229" y="4042249"/>
            <a:ext cx="1324501" cy="2174095"/>
          </a:xfrm>
          <a:prstGeom prst="bentConnector3">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Elbow Connector 2">
            <a:extLst>
              <a:ext uri="{FF2B5EF4-FFF2-40B4-BE49-F238E27FC236}">
                <a16:creationId xmlns:a16="http://schemas.microsoft.com/office/drawing/2014/main" id="{7A3B7F1E-7DAD-D7C6-E225-425F773C7846}"/>
              </a:ext>
            </a:extLst>
          </p:cNvPr>
          <p:cNvCxnSpPr>
            <a:cxnSpLocks/>
            <a:stCxn id="72" idx="3"/>
            <a:endCxn id="25" idx="1"/>
          </p:cNvCxnSpPr>
          <p:nvPr/>
        </p:nvCxnSpPr>
        <p:spPr>
          <a:xfrm>
            <a:off x="7491944" y="4684298"/>
            <a:ext cx="1035786" cy="1532046"/>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2DC549BB-CCCF-3768-2893-0E6720140818}"/>
              </a:ext>
            </a:extLst>
          </p:cNvPr>
          <p:cNvCxnSpPr>
            <a:cxnSpLocks/>
            <a:stCxn id="72" idx="3"/>
            <a:endCxn id="29" idx="1"/>
          </p:cNvCxnSpPr>
          <p:nvPr/>
        </p:nvCxnSpPr>
        <p:spPr>
          <a:xfrm flipV="1">
            <a:off x="7491944" y="4170248"/>
            <a:ext cx="1035786" cy="514050"/>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Elbow Connector 3">
            <a:extLst>
              <a:ext uri="{FF2B5EF4-FFF2-40B4-BE49-F238E27FC236}">
                <a16:creationId xmlns:a16="http://schemas.microsoft.com/office/drawing/2014/main" id="{BB9E077F-CF50-77BC-EFB7-ECB67CBA8BF3}"/>
              </a:ext>
            </a:extLst>
          </p:cNvPr>
          <p:cNvCxnSpPr>
            <a:cxnSpLocks/>
            <a:stCxn id="73" idx="3"/>
            <a:endCxn id="29" idx="1"/>
          </p:cNvCxnSpPr>
          <p:nvPr/>
        </p:nvCxnSpPr>
        <p:spPr>
          <a:xfrm flipV="1">
            <a:off x="7491943" y="4170248"/>
            <a:ext cx="1035787" cy="114069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25AEA359-75E6-E83B-E8DA-A2C6CE396902}"/>
              </a:ext>
            </a:extLst>
          </p:cNvPr>
          <p:cNvCxnSpPr>
            <a:cxnSpLocks/>
            <a:stCxn id="73" idx="3"/>
          </p:cNvCxnSpPr>
          <p:nvPr/>
        </p:nvCxnSpPr>
        <p:spPr>
          <a:xfrm>
            <a:off x="7491943" y="5310939"/>
            <a:ext cx="1030142" cy="904808"/>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4402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8C25-3FB1-3EC4-12B6-13741C30B366}"/>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05C1800-8D40-61D5-0062-19F0062CA8FF}"/>
              </a:ext>
            </a:extLst>
          </p:cNvPr>
          <p:cNvGrpSpPr/>
          <p:nvPr/>
        </p:nvGrpSpPr>
        <p:grpSpPr>
          <a:xfrm>
            <a:off x="8527730" y="3754448"/>
            <a:ext cx="1742599" cy="831600"/>
            <a:chOff x="1713965" y="2559940"/>
            <a:chExt cx="1742599" cy="831600"/>
          </a:xfrm>
        </p:grpSpPr>
        <p:sp>
          <p:nvSpPr>
            <p:cNvPr id="17" name="Rectangle: Rounded Corners 23">
              <a:extLst>
                <a:ext uri="{FF2B5EF4-FFF2-40B4-BE49-F238E27FC236}">
                  <a16:creationId xmlns:a16="http://schemas.microsoft.com/office/drawing/2014/main" id="{84772CC5-9065-AFD4-D76A-5CEC13B53945}"/>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E551F4DF-D330-E64B-1AEA-A7A9C3EF63B9}"/>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AF771531-6A9D-E6BF-C482-E1A799A3FFB0}"/>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982BBC5B-4ABA-23D9-224E-3D197F1EFF42}"/>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C40B7138-9306-8903-C19D-9895777CDBB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0C7CE7E4-F92F-B7B5-A095-40A3CE42147B}"/>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B2994D8-32D8-933C-8963-6CEC99A3AB4F}"/>
              </a:ext>
            </a:extLst>
          </p:cNvPr>
          <p:cNvGrpSpPr/>
          <p:nvPr/>
        </p:nvGrpSpPr>
        <p:grpSpPr>
          <a:xfrm>
            <a:off x="8527730" y="5800544"/>
            <a:ext cx="1742599" cy="831600"/>
            <a:chOff x="1713965" y="3447670"/>
            <a:chExt cx="1742599" cy="831600"/>
          </a:xfrm>
        </p:grpSpPr>
        <p:sp>
          <p:nvSpPr>
            <p:cNvPr id="18" name="Rectangle: Rounded Corners 24">
              <a:extLst>
                <a:ext uri="{FF2B5EF4-FFF2-40B4-BE49-F238E27FC236}">
                  <a16:creationId xmlns:a16="http://schemas.microsoft.com/office/drawing/2014/main" id="{C697CB59-0043-E6A4-2D9C-8549BE9BED2F}"/>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8365CC96-5CEE-3FBB-67AB-0259A770BD2C}"/>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C2A070B6-B237-234F-0CF3-4D9A3D2A65A6}"/>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310360CF-B967-91E6-EF9E-406B77379144}"/>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E8445A06-DAAF-1DE6-48C0-3F8B8A0C065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E6C467A7-9FCE-56E0-9A49-8114C26A13A0}"/>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AB53921C-0506-A20D-52C2-A3EE1E5FF2EA}"/>
              </a:ext>
            </a:extLst>
          </p:cNvPr>
          <p:cNvSpPr>
            <a:spLocks noGrp="1"/>
          </p:cNvSpPr>
          <p:nvPr>
            <p:ph type="title"/>
          </p:nvPr>
        </p:nvSpPr>
        <p:spPr>
          <a:xfrm>
            <a:off x="803275" y="365760"/>
            <a:ext cx="10151237" cy="1325562"/>
          </a:xfrm>
        </p:spPr>
        <p:txBody>
          <a:bodyPr anchor="t">
            <a:normAutofit fontScale="90000"/>
          </a:bodyPr>
          <a:lstStyle/>
          <a:p>
            <a:r>
              <a:rPr lang="en-DE" dirty="0"/>
              <a:t>Ingesting data with Microsoft Fabric</a:t>
            </a:r>
            <a:br>
              <a:rPr lang="en-DE" dirty="0"/>
            </a:br>
            <a:r>
              <a:rPr lang="en-DE" sz="1600" dirty="0"/>
              <a:t>(a gentle glimpse, be aware that I omitted streaming data in this glimpse)</a:t>
            </a:r>
            <a:endParaRPr lang="en-DE" dirty="0"/>
          </a:p>
        </p:txBody>
      </p:sp>
      <p:pic>
        <p:nvPicPr>
          <p:cNvPr id="2" name="Graphic 1">
            <a:extLst>
              <a:ext uri="{FF2B5EF4-FFF2-40B4-BE49-F238E27FC236}">
                <a16:creationId xmlns:a16="http://schemas.microsoft.com/office/drawing/2014/main" id="{A50E8897-8139-7564-60C9-C50CEA0956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2525" y="2054900"/>
            <a:ext cx="4184979" cy="1663220"/>
          </a:xfrm>
          <a:prstGeom prst="rect">
            <a:avLst/>
          </a:prstGeom>
        </p:spPr>
      </p:pic>
      <p:grpSp>
        <p:nvGrpSpPr>
          <p:cNvPr id="64" name="Group 63">
            <a:extLst>
              <a:ext uri="{FF2B5EF4-FFF2-40B4-BE49-F238E27FC236}">
                <a16:creationId xmlns:a16="http://schemas.microsoft.com/office/drawing/2014/main" id="{392F6044-904B-6E36-C888-D5D7CB223D37}"/>
              </a:ext>
            </a:extLst>
          </p:cNvPr>
          <p:cNvGrpSpPr/>
          <p:nvPr/>
        </p:nvGrpSpPr>
        <p:grpSpPr>
          <a:xfrm>
            <a:off x="2699493" y="5013341"/>
            <a:ext cx="3433227" cy="595196"/>
            <a:chOff x="2699493" y="5004764"/>
            <a:chExt cx="3433227" cy="595196"/>
          </a:xfrm>
        </p:grpSpPr>
        <p:pic>
          <p:nvPicPr>
            <p:cNvPr id="48" name="Graphic 47">
              <a:extLst>
                <a:ext uri="{FF2B5EF4-FFF2-40B4-BE49-F238E27FC236}">
                  <a16:creationId xmlns:a16="http://schemas.microsoft.com/office/drawing/2014/main" id="{25A6B458-5B93-7A29-69E4-41941DAB53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9493" y="5004764"/>
              <a:ext cx="595196" cy="595196"/>
            </a:xfrm>
            <a:prstGeom prst="rect">
              <a:avLst/>
            </a:prstGeom>
          </p:spPr>
        </p:pic>
        <p:pic>
          <p:nvPicPr>
            <p:cNvPr id="49" name="Graphic 48">
              <a:extLst>
                <a:ext uri="{FF2B5EF4-FFF2-40B4-BE49-F238E27FC236}">
                  <a16:creationId xmlns:a16="http://schemas.microsoft.com/office/drawing/2014/main" id="{A521E412-E9C6-7665-5860-E2FC98E6F0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9295" y="5004764"/>
              <a:ext cx="595196" cy="595196"/>
            </a:xfrm>
            <a:prstGeom prst="rect">
              <a:avLst/>
            </a:prstGeom>
          </p:spPr>
        </p:pic>
        <p:pic>
          <p:nvPicPr>
            <p:cNvPr id="50" name="Graphic 49">
              <a:extLst>
                <a:ext uri="{FF2B5EF4-FFF2-40B4-BE49-F238E27FC236}">
                  <a16:creationId xmlns:a16="http://schemas.microsoft.com/office/drawing/2014/main" id="{2386BB14-595C-75A3-ECA4-BCD028B14F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37524" y="5004764"/>
              <a:ext cx="595196" cy="595196"/>
            </a:xfrm>
            <a:prstGeom prst="rect">
              <a:avLst/>
            </a:prstGeom>
          </p:spPr>
        </p:pic>
      </p:grpSp>
      <p:grpSp>
        <p:nvGrpSpPr>
          <p:cNvPr id="68" name="Group 67">
            <a:extLst>
              <a:ext uri="{FF2B5EF4-FFF2-40B4-BE49-F238E27FC236}">
                <a16:creationId xmlns:a16="http://schemas.microsoft.com/office/drawing/2014/main" id="{88A769DC-6A7E-D0EF-D93F-AE8FDED78DB9}"/>
              </a:ext>
            </a:extLst>
          </p:cNvPr>
          <p:cNvGrpSpPr/>
          <p:nvPr/>
        </p:nvGrpSpPr>
        <p:grpSpPr>
          <a:xfrm>
            <a:off x="2727673" y="5665520"/>
            <a:ext cx="3376868" cy="548725"/>
            <a:chOff x="2727673" y="5628251"/>
            <a:chExt cx="3376868" cy="548725"/>
          </a:xfrm>
        </p:grpSpPr>
        <p:pic>
          <p:nvPicPr>
            <p:cNvPr id="41" name="Graphic 40">
              <a:extLst>
                <a:ext uri="{FF2B5EF4-FFF2-40B4-BE49-F238E27FC236}">
                  <a16:creationId xmlns:a16="http://schemas.microsoft.com/office/drawing/2014/main" id="{51AF59F5-75B8-57EF-3474-6F117B397B5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87475" y="5628251"/>
              <a:ext cx="538837" cy="538837"/>
            </a:xfrm>
            <a:prstGeom prst="rect">
              <a:avLst/>
            </a:prstGeom>
          </p:spPr>
        </p:pic>
        <p:pic>
          <p:nvPicPr>
            <p:cNvPr id="51" name="Graphic 50">
              <a:extLst>
                <a:ext uri="{FF2B5EF4-FFF2-40B4-BE49-F238E27FC236}">
                  <a16:creationId xmlns:a16="http://schemas.microsoft.com/office/drawing/2014/main" id="{AEA19EAC-0635-640E-B4B1-53D0F0E938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5704" y="5636297"/>
              <a:ext cx="538837" cy="538837"/>
            </a:xfrm>
            <a:prstGeom prst="rect">
              <a:avLst/>
            </a:prstGeom>
          </p:spPr>
        </p:pic>
        <p:pic>
          <p:nvPicPr>
            <p:cNvPr id="52" name="Graphic 51">
              <a:extLst>
                <a:ext uri="{FF2B5EF4-FFF2-40B4-BE49-F238E27FC236}">
                  <a16:creationId xmlns:a16="http://schemas.microsoft.com/office/drawing/2014/main" id="{C7F9B8A3-E8AF-B5E4-25C3-86EFCBABA9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7673" y="5638139"/>
              <a:ext cx="538837" cy="538837"/>
            </a:xfrm>
            <a:prstGeom prst="rect">
              <a:avLst/>
            </a:prstGeom>
          </p:spPr>
        </p:pic>
      </p:grpSp>
      <p:grpSp>
        <p:nvGrpSpPr>
          <p:cNvPr id="67" name="Group 66">
            <a:extLst>
              <a:ext uri="{FF2B5EF4-FFF2-40B4-BE49-F238E27FC236}">
                <a16:creationId xmlns:a16="http://schemas.microsoft.com/office/drawing/2014/main" id="{8DA5ED3C-3371-1133-F38F-EDB7251143C7}"/>
              </a:ext>
            </a:extLst>
          </p:cNvPr>
          <p:cNvGrpSpPr/>
          <p:nvPr/>
        </p:nvGrpSpPr>
        <p:grpSpPr>
          <a:xfrm>
            <a:off x="2725031" y="4412238"/>
            <a:ext cx="3382151" cy="544120"/>
            <a:chOff x="2725031" y="4412541"/>
            <a:chExt cx="3382151" cy="544120"/>
          </a:xfrm>
        </p:grpSpPr>
        <p:pic>
          <p:nvPicPr>
            <p:cNvPr id="24" name="Graphic 23">
              <a:extLst>
                <a:ext uri="{FF2B5EF4-FFF2-40B4-BE49-F238E27FC236}">
                  <a16:creationId xmlns:a16="http://schemas.microsoft.com/office/drawing/2014/main" id="{298DC8BC-BB54-96D1-8EE2-F5AA5C00621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5031" y="4412541"/>
              <a:ext cx="544120" cy="544120"/>
            </a:xfrm>
            <a:prstGeom prst="rect">
              <a:avLst/>
            </a:prstGeom>
          </p:spPr>
        </p:pic>
        <p:pic>
          <p:nvPicPr>
            <p:cNvPr id="53" name="Graphic 52">
              <a:extLst>
                <a:ext uri="{FF2B5EF4-FFF2-40B4-BE49-F238E27FC236}">
                  <a16:creationId xmlns:a16="http://schemas.microsoft.com/office/drawing/2014/main" id="{8B56C258-0448-F9BE-BB83-3239812E36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84833" y="4412541"/>
              <a:ext cx="544120" cy="544120"/>
            </a:xfrm>
            <a:prstGeom prst="rect">
              <a:avLst/>
            </a:prstGeom>
          </p:spPr>
        </p:pic>
        <p:pic>
          <p:nvPicPr>
            <p:cNvPr id="54" name="Graphic 53">
              <a:extLst>
                <a:ext uri="{FF2B5EF4-FFF2-40B4-BE49-F238E27FC236}">
                  <a16:creationId xmlns:a16="http://schemas.microsoft.com/office/drawing/2014/main" id="{1E6DB7A4-38E3-D1BF-7009-1D4DE1AEF08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63062" y="4412541"/>
              <a:ext cx="544120" cy="544120"/>
            </a:xfrm>
            <a:prstGeom prst="rect">
              <a:avLst/>
            </a:prstGeom>
          </p:spPr>
        </p:pic>
      </p:grpSp>
      <p:grpSp>
        <p:nvGrpSpPr>
          <p:cNvPr id="66" name="Group 65">
            <a:extLst>
              <a:ext uri="{FF2B5EF4-FFF2-40B4-BE49-F238E27FC236}">
                <a16:creationId xmlns:a16="http://schemas.microsoft.com/office/drawing/2014/main" id="{23E60A9E-2790-F9D0-7FCD-B205421C10A2}"/>
              </a:ext>
            </a:extLst>
          </p:cNvPr>
          <p:cNvGrpSpPr/>
          <p:nvPr/>
        </p:nvGrpSpPr>
        <p:grpSpPr>
          <a:xfrm>
            <a:off x="2684085" y="3729243"/>
            <a:ext cx="3464043" cy="626012"/>
            <a:chOff x="2684085" y="3729243"/>
            <a:chExt cx="3464043" cy="626012"/>
          </a:xfrm>
        </p:grpSpPr>
        <p:pic>
          <p:nvPicPr>
            <p:cNvPr id="22" name="Graphic 21">
              <a:extLst>
                <a:ext uri="{FF2B5EF4-FFF2-40B4-BE49-F238E27FC236}">
                  <a16:creationId xmlns:a16="http://schemas.microsoft.com/office/drawing/2014/main" id="{8FB1D4C7-DB34-896A-CF46-09483745ED2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4085" y="3729243"/>
              <a:ext cx="626012" cy="626012"/>
            </a:xfrm>
            <a:prstGeom prst="rect">
              <a:avLst/>
            </a:prstGeom>
          </p:spPr>
        </p:pic>
        <p:pic>
          <p:nvPicPr>
            <p:cNvPr id="55" name="Graphic 54">
              <a:extLst>
                <a:ext uri="{FF2B5EF4-FFF2-40B4-BE49-F238E27FC236}">
                  <a16:creationId xmlns:a16="http://schemas.microsoft.com/office/drawing/2014/main" id="{A8CCD8CC-D918-CD8F-9855-BF90FD87DC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3887" y="3729243"/>
              <a:ext cx="626012" cy="626012"/>
            </a:xfrm>
            <a:prstGeom prst="rect">
              <a:avLst/>
            </a:prstGeom>
          </p:spPr>
        </p:pic>
        <p:pic>
          <p:nvPicPr>
            <p:cNvPr id="56" name="Graphic 55">
              <a:extLst>
                <a:ext uri="{FF2B5EF4-FFF2-40B4-BE49-F238E27FC236}">
                  <a16:creationId xmlns:a16="http://schemas.microsoft.com/office/drawing/2014/main" id="{3153DFD1-C68E-9266-3479-156024C38E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22116" y="3729243"/>
              <a:ext cx="626012" cy="626012"/>
            </a:xfrm>
            <a:prstGeom prst="rect">
              <a:avLst/>
            </a:prstGeom>
          </p:spPr>
        </p:pic>
      </p:grpSp>
      <p:cxnSp>
        <p:nvCxnSpPr>
          <p:cNvPr id="58" name="Straight Arrow Connector 57">
            <a:extLst>
              <a:ext uri="{FF2B5EF4-FFF2-40B4-BE49-F238E27FC236}">
                <a16:creationId xmlns:a16="http://schemas.microsoft.com/office/drawing/2014/main" id="{3A424E09-E16E-8258-DE03-85942FDC8AF1}"/>
              </a:ext>
            </a:extLst>
          </p:cNvPr>
          <p:cNvCxnSpPr>
            <a:cxnSpLocks/>
          </p:cNvCxnSpPr>
          <p:nvPr/>
        </p:nvCxnSpPr>
        <p:spPr>
          <a:xfrm>
            <a:off x="2402545" y="3931977"/>
            <a:ext cx="0" cy="2828006"/>
          </a:xfrm>
          <a:prstGeom prst="straightConnector1">
            <a:avLst/>
          </a:prstGeom>
          <a:ln w="57150">
            <a:gradFill flip="none" rotWithShape="1">
              <a:gsLst>
                <a:gs pos="0">
                  <a:schemeClr val="accent1">
                    <a:lumMod val="5000"/>
                    <a:lumOff val="95000"/>
                  </a:schemeClr>
                </a:gs>
                <a:gs pos="74000">
                  <a:schemeClr val="accent1">
                    <a:lumMod val="45000"/>
                    <a:lumOff val="55000"/>
                  </a:schemeClr>
                </a:gs>
                <a:gs pos="100000">
                  <a:schemeClr val="accent1">
                    <a:lumMod val="45000"/>
                    <a:lumOff val="55000"/>
                  </a:schemeClr>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77A67FF-599F-FB4C-6259-240562FB1F50}"/>
              </a:ext>
            </a:extLst>
          </p:cNvPr>
          <p:cNvSpPr txBox="1"/>
          <p:nvPr/>
        </p:nvSpPr>
        <p:spPr>
          <a:xfrm>
            <a:off x="564750" y="3879778"/>
            <a:ext cx="1674250" cy="369332"/>
          </a:xfrm>
          <a:prstGeom prst="rect">
            <a:avLst/>
          </a:prstGeom>
          <a:noFill/>
        </p:spPr>
        <p:txBody>
          <a:bodyPr wrap="square" rtlCol="0">
            <a:spAutoFit/>
          </a:bodyPr>
          <a:lstStyle/>
          <a:p>
            <a:pPr algn="r"/>
            <a:r>
              <a:rPr lang="en-DE" dirty="0"/>
              <a:t>More Citizen</a:t>
            </a:r>
          </a:p>
        </p:txBody>
      </p:sp>
      <p:sp>
        <p:nvSpPr>
          <p:cNvPr id="61" name="TextBox 60">
            <a:extLst>
              <a:ext uri="{FF2B5EF4-FFF2-40B4-BE49-F238E27FC236}">
                <a16:creationId xmlns:a16="http://schemas.microsoft.com/office/drawing/2014/main" id="{9328693B-CAE3-A0EE-C656-5602869B0A96}"/>
              </a:ext>
            </a:extLst>
          </p:cNvPr>
          <p:cNvSpPr txBox="1"/>
          <p:nvPr/>
        </p:nvSpPr>
        <p:spPr>
          <a:xfrm>
            <a:off x="215155" y="6301180"/>
            <a:ext cx="2023845" cy="369332"/>
          </a:xfrm>
          <a:prstGeom prst="rect">
            <a:avLst/>
          </a:prstGeom>
          <a:noFill/>
        </p:spPr>
        <p:txBody>
          <a:bodyPr wrap="square" rtlCol="0">
            <a:spAutoFit/>
          </a:bodyPr>
          <a:lstStyle/>
          <a:p>
            <a:pPr algn="r"/>
            <a:r>
              <a:rPr lang="en-DE" dirty="0"/>
              <a:t>More Developer</a:t>
            </a:r>
          </a:p>
        </p:txBody>
      </p:sp>
      <p:grpSp>
        <p:nvGrpSpPr>
          <p:cNvPr id="70" name="Group 69">
            <a:extLst>
              <a:ext uri="{FF2B5EF4-FFF2-40B4-BE49-F238E27FC236}">
                <a16:creationId xmlns:a16="http://schemas.microsoft.com/office/drawing/2014/main" id="{2D50AC7B-C999-03CF-E16C-AD43F44450B7}"/>
              </a:ext>
            </a:extLst>
          </p:cNvPr>
          <p:cNvGrpSpPr/>
          <p:nvPr/>
        </p:nvGrpSpPr>
        <p:grpSpPr>
          <a:xfrm>
            <a:off x="2699493" y="6271227"/>
            <a:ext cx="3433227" cy="595196"/>
            <a:chOff x="2699493" y="6271227"/>
            <a:chExt cx="3433227" cy="595196"/>
          </a:xfrm>
        </p:grpSpPr>
        <p:pic>
          <p:nvPicPr>
            <p:cNvPr id="46" name="Graphic 45">
              <a:extLst>
                <a:ext uri="{FF2B5EF4-FFF2-40B4-BE49-F238E27FC236}">
                  <a16:creationId xmlns:a16="http://schemas.microsoft.com/office/drawing/2014/main" id="{8523C7B6-F6E4-7010-6850-5291107F0A4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37524" y="6271227"/>
              <a:ext cx="595196" cy="595196"/>
            </a:xfrm>
            <a:prstGeom prst="rect">
              <a:avLst/>
            </a:prstGeom>
          </p:spPr>
        </p:pic>
        <p:pic>
          <p:nvPicPr>
            <p:cNvPr id="62" name="Graphic 61">
              <a:extLst>
                <a:ext uri="{FF2B5EF4-FFF2-40B4-BE49-F238E27FC236}">
                  <a16:creationId xmlns:a16="http://schemas.microsoft.com/office/drawing/2014/main" id="{B563E920-B75F-84BB-4B6C-13B37F1A302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99493" y="6271227"/>
              <a:ext cx="595196" cy="595196"/>
            </a:xfrm>
            <a:prstGeom prst="rect">
              <a:avLst/>
            </a:prstGeom>
          </p:spPr>
        </p:pic>
        <p:pic>
          <p:nvPicPr>
            <p:cNvPr id="63" name="Graphic 62">
              <a:extLst>
                <a:ext uri="{FF2B5EF4-FFF2-40B4-BE49-F238E27FC236}">
                  <a16:creationId xmlns:a16="http://schemas.microsoft.com/office/drawing/2014/main" id="{D82D0E8D-3F7E-1286-5EE7-93FF0A019CD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59295" y="6271227"/>
              <a:ext cx="595196" cy="595196"/>
            </a:xfrm>
            <a:prstGeom prst="rect">
              <a:avLst/>
            </a:prstGeom>
          </p:spPr>
        </p:pic>
      </p:grpSp>
      <p:sp>
        <p:nvSpPr>
          <p:cNvPr id="71" name="TextBox 70">
            <a:extLst>
              <a:ext uri="{FF2B5EF4-FFF2-40B4-BE49-F238E27FC236}">
                <a16:creationId xmlns:a16="http://schemas.microsoft.com/office/drawing/2014/main" id="{5492C4DE-FD07-66DA-D8A5-2288BF518131}"/>
              </a:ext>
            </a:extLst>
          </p:cNvPr>
          <p:cNvSpPr txBox="1"/>
          <p:nvPr/>
        </p:nvSpPr>
        <p:spPr>
          <a:xfrm>
            <a:off x="6099657" y="3911444"/>
            <a:ext cx="1103572" cy="261610"/>
          </a:xfrm>
          <a:prstGeom prst="rect">
            <a:avLst/>
          </a:prstGeom>
          <a:noFill/>
        </p:spPr>
        <p:txBody>
          <a:bodyPr wrap="square" rtlCol="0">
            <a:spAutoFit/>
          </a:bodyPr>
          <a:lstStyle/>
          <a:p>
            <a:r>
              <a:rPr lang="en-DE" sz="1100" dirty="0">
                <a:solidFill>
                  <a:schemeClr val="bg1">
                    <a:lumMod val="75000"/>
                  </a:schemeClr>
                </a:solidFill>
              </a:rPr>
              <a:t>Shortcuts</a:t>
            </a:r>
          </a:p>
        </p:txBody>
      </p:sp>
      <p:sp>
        <p:nvSpPr>
          <p:cNvPr id="72" name="TextBox 71">
            <a:extLst>
              <a:ext uri="{FF2B5EF4-FFF2-40B4-BE49-F238E27FC236}">
                <a16:creationId xmlns:a16="http://schemas.microsoft.com/office/drawing/2014/main" id="{54DF80CC-900C-10A0-D91F-C2F8DAFE0E9C}"/>
              </a:ext>
            </a:extLst>
          </p:cNvPr>
          <p:cNvSpPr txBox="1"/>
          <p:nvPr/>
        </p:nvSpPr>
        <p:spPr>
          <a:xfrm>
            <a:off x="6099657" y="4553493"/>
            <a:ext cx="1392287" cy="261610"/>
          </a:xfrm>
          <a:prstGeom prst="rect">
            <a:avLst/>
          </a:prstGeom>
          <a:noFill/>
        </p:spPr>
        <p:txBody>
          <a:bodyPr wrap="square" rtlCol="0">
            <a:spAutoFit/>
          </a:bodyPr>
          <a:lstStyle/>
          <a:p>
            <a:r>
              <a:rPr lang="en-DE" sz="1100" dirty="0">
                <a:solidFill>
                  <a:schemeClr val="bg1">
                    <a:lumMod val="75000"/>
                  </a:schemeClr>
                </a:solidFill>
              </a:rPr>
              <a:t>Dataflow Gen 2</a:t>
            </a:r>
          </a:p>
        </p:txBody>
      </p:sp>
      <p:sp>
        <p:nvSpPr>
          <p:cNvPr id="73" name="TextBox 72">
            <a:extLst>
              <a:ext uri="{FF2B5EF4-FFF2-40B4-BE49-F238E27FC236}">
                <a16:creationId xmlns:a16="http://schemas.microsoft.com/office/drawing/2014/main" id="{864CE4C8-5CFE-62DD-C961-8EB6248130A0}"/>
              </a:ext>
            </a:extLst>
          </p:cNvPr>
          <p:cNvSpPr txBox="1"/>
          <p:nvPr/>
        </p:nvSpPr>
        <p:spPr>
          <a:xfrm>
            <a:off x="6099657" y="5180134"/>
            <a:ext cx="1392286" cy="261610"/>
          </a:xfrm>
          <a:prstGeom prst="rect">
            <a:avLst/>
          </a:prstGeom>
          <a:noFill/>
        </p:spPr>
        <p:txBody>
          <a:bodyPr wrap="square" rtlCol="0">
            <a:spAutoFit/>
          </a:bodyPr>
          <a:lstStyle/>
          <a:p>
            <a:r>
              <a:rPr lang="en-DE" sz="1100" dirty="0">
                <a:solidFill>
                  <a:schemeClr val="bg1">
                    <a:lumMod val="75000"/>
                  </a:schemeClr>
                </a:solidFill>
              </a:rPr>
              <a:t>Data Pipeline</a:t>
            </a:r>
          </a:p>
        </p:txBody>
      </p:sp>
      <p:sp>
        <p:nvSpPr>
          <p:cNvPr id="74" name="TextBox 73">
            <a:extLst>
              <a:ext uri="{FF2B5EF4-FFF2-40B4-BE49-F238E27FC236}">
                <a16:creationId xmlns:a16="http://schemas.microsoft.com/office/drawing/2014/main" id="{572349F3-CC26-949B-FD6B-8299DDF10950}"/>
              </a:ext>
            </a:extLst>
          </p:cNvPr>
          <p:cNvSpPr txBox="1"/>
          <p:nvPr/>
        </p:nvSpPr>
        <p:spPr>
          <a:xfrm>
            <a:off x="6099657" y="5809077"/>
            <a:ext cx="1392286" cy="261610"/>
          </a:xfrm>
          <a:prstGeom prst="rect">
            <a:avLst/>
          </a:prstGeom>
          <a:noFill/>
        </p:spPr>
        <p:txBody>
          <a:bodyPr wrap="square" rtlCol="0">
            <a:spAutoFit/>
          </a:bodyPr>
          <a:lstStyle/>
          <a:p>
            <a:r>
              <a:rPr lang="en-DE" sz="1100" dirty="0">
                <a:solidFill>
                  <a:schemeClr val="bg1">
                    <a:lumMod val="75000"/>
                  </a:schemeClr>
                </a:solidFill>
              </a:rPr>
              <a:t>Notebook</a:t>
            </a:r>
          </a:p>
        </p:txBody>
      </p:sp>
      <p:sp>
        <p:nvSpPr>
          <p:cNvPr id="75" name="TextBox 74">
            <a:extLst>
              <a:ext uri="{FF2B5EF4-FFF2-40B4-BE49-F238E27FC236}">
                <a16:creationId xmlns:a16="http://schemas.microsoft.com/office/drawing/2014/main" id="{49715B09-CA51-BDD2-76D7-7CD4739F3BCD}"/>
              </a:ext>
            </a:extLst>
          </p:cNvPr>
          <p:cNvSpPr txBox="1"/>
          <p:nvPr/>
        </p:nvSpPr>
        <p:spPr>
          <a:xfrm>
            <a:off x="6099657" y="6438020"/>
            <a:ext cx="1392286" cy="261610"/>
          </a:xfrm>
          <a:prstGeom prst="rect">
            <a:avLst/>
          </a:prstGeom>
          <a:noFill/>
        </p:spPr>
        <p:txBody>
          <a:bodyPr wrap="square" rtlCol="0">
            <a:spAutoFit/>
          </a:bodyPr>
          <a:lstStyle/>
          <a:p>
            <a:r>
              <a:rPr lang="en-DE" sz="1100" dirty="0">
                <a:solidFill>
                  <a:schemeClr val="bg1">
                    <a:lumMod val="75000"/>
                  </a:schemeClr>
                </a:solidFill>
              </a:rPr>
              <a:t>Spark Job</a:t>
            </a:r>
          </a:p>
        </p:txBody>
      </p:sp>
      <p:cxnSp>
        <p:nvCxnSpPr>
          <p:cNvPr id="13" name="Elbow Connector 12">
            <a:extLst>
              <a:ext uri="{FF2B5EF4-FFF2-40B4-BE49-F238E27FC236}">
                <a16:creationId xmlns:a16="http://schemas.microsoft.com/office/drawing/2014/main" id="{E5664D8E-710E-DFED-2CC3-2E10EC9D9376}"/>
              </a:ext>
            </a:extLst>
          </p:cNvPr>
          <p:cNvCxnSpPr>
            <a:cxnSpLocks/>
            <a:stCxn id="71" idx="3"/>
            <a:endCxn id="25" idx="1"/>
          </p:cNvCxnSpPr>
          <p:nvPr/>
        </p:nvCxnSpPr>
        <p:spPr>
          <a:xfrm>
            <a:off x="7203229" y="4042249"/>
            <a:ext cx="1324501" cy="2174095"/>
          </a:xfrm>
          <a:prstGeom prst="bentConnector3">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Elbow Connector 2">
            <a:extLst>
              <a:ext uri="{FF2B5EF4-FFF2-40B4-BE49-F238E27FC236}">
                <a16:creationId xmlns:a16="http://schemas.microsoft.com/office/drawing/2014/main" id="{76C85933-73AB-E515-67BE-6237699F7AF2}"/>
              </a:ext>
            </a:extLst>
          </p:cNvPr>
          <p:cNvCxnSpPr>
            <a:cxnSpLocks/>
            <a:stCxn id="72" idx="3"/>
            <a:endCxn id="25" idx="1"/>
          </p:cNvCxnSpPr>
          <p:nvPr/>
        </p:nvCxnSpPr>
        <p:spPr>
          <a:xfrm>
            <a:off x="7491944" y="4684298"/>
            <a:ext cx="1035786" cy="1532046"/>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EFDFBBE9-9E8F-B5C6-00BE-C4796EA3C70B}"/>
              </a:ext>
            </a:extLst>
          </p:cNvPr>
          <p:cNvCxnSpPr>
            <a:cxnSpLocks/>
            <a:stCxn id="72" idx="3"/>
            <a:endCxn id="29" idx="1"/>
          </p:cNvCxnSpPr>
          <p:nvPr/>
        </p:nvCxnSpPr>
        <p:spPr>
          <a:xfrm flipV="1">
            <a:off x="7491944" y="4170248"/>
            <a:ext cx="1035786" cy="514050"/>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Elbow Connector 3">
            <a:extLst>
              <a:ext uri="{FF2B5EF4-FFF2-40B4-BE49-F238E27FC236}">
                <a16:creationId xmlns:a16="http://schemas.microsoft.com/office/drawing/2014/main" id="{41CE3B0A-77F3-0C18-484C-46960DAF3E49}"/>
              </a:ext>
            </a:extLst>
          </p:cNvPr>
          <p:cNvCxnSpPr>
            <a:cxnSpLocks/>
            <a:stCxn id="73" idx="3"/>
            <a:endCxn id="29" idx="1"/>
          </p:cNvCxnSpPr>
          <p:nvPr/>
        </p:nvCxnSpPr>
        <p:spPr>
          <a:xfrm flipV="1">
            <a:off x="7491943" y="4170248"/>
            <a:ext cx="1035787" cy="1140691"/>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5159DEF-9672-4289-C649-18BAD681E5C7}"/>
              </a:ext>
            </a:extLst>
          </p:cNvPr>
          <p:cNvCxnSpPr>
            <a:cxnSpLocks/>
            <a:stCxn id="73" idx="3"/>
          </p:cNvCxnSpPr>
          <p:nvPr/>
        </p:nvCxnSpPr>
        <p:spPr>
          <a:xfrm>
            <a:off x="7491943" y="5310939"/>
            <a:ext cx="1030142" cy="904808"/>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ED9803FE-E53B-A5DB-DF71-2498C74EF97C}"/>
              </a:ext>
            </a:extLst>
          </p:cNvPr>
          <p:cNvCxnSpPr>
            <a:cxnSpLocks/>
            <a:stCxn id="74" idx="3"/>
          </p:cNvCxnSpPr>
          <p:nvPr/>
        </p:nvCxnSpPr>
        <p:spPr>
          <a:xfrm>
            <a:off x="7491943" y="5939882"/>
            <a:ext cx="1030142" cy="29052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3FAAC1EB-9E48-93D7-6472-E16068048388}"/>
              </a:ext>
            </a:extLst>
          </p:cNvPr>
          <p:cNvCxnSpPr>
            <a:cxnSpLocks/>
            <a:stCxn id="74" idx="3"/>
            <a:endCxn id="29" idx="1"/>
          </p:cNvCxnSpPr>
          <p:nvPr/>
        </p:nvCxnSpPr>
        <p:spPr>
          <a:xfrm flipV="1">
            <a:off x="7491943" y="4170248"/>
            <a:ext cx="1035787" cy="1769634"/>
          </a:xfrm>
          <a:prstGeom prst="bentConnector3">
            <a:avLst>
              <a:gd name="adj1" fmla="val 50000"/>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443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D60DF-9277-451C-8E98-C51EEEEE94F1}"/>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E947CF88-86DF-88AC-5B57-B90BF479712A}"/>
              </a:ext>
            </a:extLst>
          </p:cNvPr>
          <p:cNvGrpSpPr/>
          <p:nvPr/>
        </p:nvGrpSpPr>
        <p:grpSpPr>
          <a:xfrm>
            <a:off x="8527730" y="3754448"/>
            <a:ext cx="1742599" cy="831600"/>
            <a:chOff x="1713965" y="2559940"/>
            <a:chExt cx="1742599" cy="831600"/>
          </a:xfrm>
        </p:grpSpPr>
        <p:sp>
          <p:nvSpPr>
            <p:cNvPr id="17" name="Rectangle: Rounded Corners 23">
              <a:extLst>
                <a:ext uri="{FF2B5EF4-FFF2-40B4-BE49-F238E27FC236}">
                  <a16:creationId xmlns:a16="http://schemas.microsoft.com/office/drawing/2014/main" id="{5B92A1E1-CCF0-112D-A28B-61B512C20085}"/>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9FE6545C-E130-4CD2-3108-1136D842C7AA}"/>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449B77CA-98E6-0E08-0BA9-F627B4E83112}"/>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60F89AAD-0D48-36DB-CE95-958A629CE824}"/>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86E455C4-556F-8A62-CCD7-28BB653EDCE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424F561E-4343-D790-02BE-456E6AC46E59}"/>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7E82D57-CE19-91E5-2941-C3E732E2B898}"/>
              </a:ext>
            </a:extLst>
          </p:cNvPr>
          <p:cNvGrpSpPr/>
          <p:nvPr/>
        </p:nvGrpSpPr>
        <p:grpSpPr>
          <a:xfrm>
            <a:off x="8527730" y="5800544"/>
            <a:ext cx="1742599" cy="831600"/>
            <a:chOff x="1713965" y="3447670"/>
            <a:chExt cx="1742599" cy="831600"/>
          </a:xfrm>
        </p:grpSpPr>
        <p:sp>
          <p:nvSpPr>
            <p:cNvPr id="18" name="Rectangle: Rounded Corners 24">
              <a:extLst>
                <a:ext uri="{FF2B5EF4-FFF2-40B4-BE49-F238E27FC236}">
                  <a16:creationId xmlns:a16="http://schemas.microsoft.com/office/drawing/2014/main" id="{AA50C321-1888-87DA-D33C-8C2350E43FC4}"/>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9FF5FBAF-9A5A-BDCE-1B31-554E45BC776A}"/>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47032D11-1E68-C7A4-09C4-BCEAFC6F107F}"/>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883CACB3-8A7D-0C4B-5BFD-4A1310788C73}"/>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4B504953-2BFC-47ED-2F82-8AEB905B52C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5767DA6C-47D2-8EC3-CDF7-1948B96484D5}"/>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FD2430C4-7EF0-E029-39A0-9F1B46ACABEA}"/>
              </a:ext>
            </a:extLst>
          </p:cNvPr>
          <p:cNvSpPr>
            <a:spLocks noGrp="1"/>
          </p:cNvSpPr>
          <p:nvPr>
            <p:ph type="title"/>
          </p:nvPr>
        </p:nvSpPr>
        <p:spPr>
          <a:xfrm>
            <a:off x="803275" y="365760"/>
            <a:ext cx="10151237" cy="1325562"/>
          </a:xfrm>
        </p:spPr>
        <p:txBody>
          <a:bodyPr anchor="t">
            <a:normAutofit fontScale="90000"/>
          </a:bodyPr>
          <a:lstStyle/>
          <a:p>
            <a:r>
              <a:rPr lang="en-DE" dirty="0"/>
              <a:t>Ingesting data with Microsoft Fabric</a:t>
            </a:r>
            <a:br>
              <a:rPr lang="en-DE" dirty="0"/>
            </a:br>
            <a:r>
              <a:rPr lang="en-DE" sz="1600" dirty="0"/>
              <a:t>(a gentle glimpse, be aware that I omitted streaming data in this glimpse)</a:t>
            </a:r>
            <a:endParaRPr lang="en-DE" dirty="0"/>
          </a:p>
        </p:txBody>
      </p:sp>
      <p:pic>
        <p:nvPicPr>
          <p:cNvPr id="2" name="Graphic 1">
            <a:extLst>
              <a:ext uri="{FF2B5EF4-FFF2-40B4-BE49-F238E27FC236}">
                <a16:creationId xmlns:a16="http://schemas.microsoft.com/office/drawing/2014/main" id="{82211D7D-2847-B469-85BB-AA4F44744D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2525" y="2054900"/>
            <a:ext cx="4184979" cy="1663220"/>
          </a:xfrm>
          <a:prstGeom prst="rect">
            <a:avLst/>
          </a:prstGeom>
        </p:spPr>
      </p:pic>
      <p:grpSp>
        <p:nvGrpSpPr>
          <p:cNvPr id="64" name="Group 63">
            <a:extLst>
              <a:ext uri="{FF2B5EF4-FFF2-40B4-BE49-F238E27FC236}">
                <a16:creationId xmlns:a16="http://schemas.microsoft.com/office/drawing/2014/main" id="{F2E28A94-AD3C-7EE1-BDB7-134C07FABE39}"/>
              </a:ext>
            </a:extLst>
          </p:cNvPr>
          <p:cNvGrpSpPr/>
          <p:nvPr/>
        </p:nvGrpSpPr>
        <p:grpSpPr>
          <a:xfrm>
            <a:off x="2699493" y="5013341"/>
            <a:ext cx="3433227" cy="595196"/>
            <a:chOff x="2699493" y="5004764"/>
            <a:chExt cx="3433227" cy="595196"/>
          </a:xfrm>
        </p:grpSpPr>
        <p:pic>
          <p:nvPicPr>
            <p:cNvPr id="48" name="Graphic 47">
              <a:extLst>
                <a:ext uri="{FF2B5EF4-FFF2-40B4-BE49-F238E27FC236}">
                  <a16:creationId xmlns:a16="http://schemas.microsoft.com/office/drawing/2014/main" id="{7615372A-31B5-6716-1311-0C7E614350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9493" y="5004764"/>
              <a:ext cx="595196" cy="595196"/>
            </a:xfrm>
            <a:prstGeom prst="rect">
              <a:avLst/>
            </a:prstGeom>
          </p:spPr>
        </p:pic>
        <p:pic>
          <p:nvPicPr>
            <p:cNvPr id="49" name="Graphic 48">
              <a:extLst>
                <a:ext uri="{FF2B5EF4-FFF2-40B4-BE49-F238E27FC236}">
                  <a16:creationId xmlns:a16="http://schemas.microsoft.com/office/drawing/2014/main" id="{9896AEB2-4561-0FF1-6F66-E7AC73CF74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9295" y="5004764"/>
              <a:ext cx="595196" cy="595196"/>
            </a:xfrm>
            <a:prstGeom prst="rect">
              <a:avLst/>
            </a:prstGeom>
          </p:spPr>
        </p:pic>
        <p:pic>
          <p:nvPicPr>
            <p:cNvPr id="50" name="Graphic 49">
              <a:extLst>
                <a:ext uri="{FF2B5EF4-FFF2-40B4-BE49-F238E27FC236}">
                  <a16:creationId xmlns:a16="http://schemas.microsoft.com/office/drawing/2014/main" id="{BEA85505-11DA-CD32-D1CD-E112D62390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37524" y="5004764"/>
              <a:ext cx="595196" cy="595196"/>
            </a:xfrm>
            <a:prstGeom prst="rect">
              <a:avLst/>
            </a:prstGeom>
          </p:spPr>
        </p:pic>
      </p:grpSp>
      <p:grpSp>
        <p:nvGrpSpPr>
          <p:cNvPr id="68" name="Group 67">
            <a:extLst>
              <a:ext uri="{FF2B5EF4-FFF2-40B4-BE49-F238E27FC236}">
                <a16:creationId xmlns:a16="http://schemas.microsoft.com/office/drawing/2014/main" id="{A6474184-959B-5316-5898-3A8EB38D0617}"/>
              </a:ext>
            </a:extLst>
          </p:cNvPr>
          <p:cNvGrpSpPr/>
          <p:nvPr/>
        </p:nvGrpSpPr>
        <p:grpSpPr>
          <a:xfrm>
            <a:off x="2727673" y="5665520"/>
            <a:ext cx="3376868" cy="548725"/>
            <a:chOff x="2727673" y="5628251"/>
            <a:chExt cx="3376868" cy="548725"/>
          </a:xfrm>
        </p:grpSpPr>
        <p:pic>
          <p:nvPicPr>
            <p:cNvPr id="41" name="Graphic 40">
              <a:extLst>
                <a:ext uri="{FF2B5EF4-FFF2-40B4-BE49-F238E27FC236}">
                  <a16:creationId xmlns:a16="http://schemas.microsoft.com/office/drawing/2014/main" id="{061647F6-4A7C-9E74-8E9B-CE42E3F423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87475" y="5628251"/>
              <a:ext cx="538837" cy="538837"/>
            </a:xfrm>
            <a:prstGeom prst="rect">
              <a:avLst/>
            </a:prstGeom>
          </p:spPr>
        </p:pic>
        <p:pic>
          <p:nvPicPr>
            <p:cNvPr id="51" name="Graphic 50">
              <a:extLst>
                <a:ext uri="{FF2B5EF4-FFF2-40B4-BE49-F238E27FC236}">
                  <a16:creationId xmlns:a16="http://schemas.microsoft.com/office/drawing/2014/main" id="{2A5086E7-198C-7BD4-D770-7ACD86A697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5704" y="5636297"/>
              <a:ext cx="538837" cy="538837"/>
            </a:xfrm>
            <a:prstGeom prst="rect">
              <a:avLst/>
            </a:prstGeom>
          </p:spPr>
        </p:pic>
        <p:pic>
          <p:nvPicPr>
            <p:cNvPr id="52" name="Graphic 51">
              <a:extLst>
                <a:ext uri="{FF2B5EF4-FFF2-40B4-BE49-F238E27FC236}">
                  <a16:creationId xmlns:a16="http://schemas.microsoft.com/office/drawing/2014/main" id="{0DF547B6-2ED2-CC16-70E0-8EF41ADAA5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7673" y="5638139"/>
              <a:ext cx="538837" cy="538837"/>
            </a:xfrm>
            <a:prstGeom prst="rect">
              <a:avLst/>
            </a:prstGeom>
          </p:spPr>
        </p:pic>
      </p:grpSp>
      <p:grpSp>
        <p:nvGrpSpPr>
          <p:cNvPr id="67" name="Group 66">
            <a:extLst>
              <a:ext uri="{FF2B5EF4-FFF2-40B4-BE49-F238E27FC236}">
                <a16:creationId xmlns:a16="http://schemas.microsoft.com/office/drawing/2014/main" id="{EEFC96EB-D3C0-44E3-62AC-6BB4D7E301AD}"/>
              </a:ext>
            </a:extLst>
          </p:cNvPr>
          <p:cNvGrpSpPr/>
          <p:nvPr/>
        </p:nvGrpSpPr>
        <p:grpSpPr>
          <a:xfrm>
            <a:off x="2725031" y="4412238"/>
            <a:ext cx="3382151" cy="544120"/>
            <a:chOff x="2725031" y="4412541"/>
            <a:chExt cx="3382151" cy="544120"/>
          </a:xfrm>
        </p:grpSpPr>
        <p:pic>
          <p:nvPicPr>
            <p:cNvPr id="24" name="Graphic 23">
              <a:extLst>
                <a:ext uri="{FF2B5EF4-FFF2-40B4-BE49-F238E27FC236}">
                  <a16:creationId xmlns:a16="http://schemas.microsoft.com/office/drawing/2014/main" id="{6DB934F1-222B-D26E-36BA-2B01A3CB27B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5031" y="4412541"/>
              <a:ext cx="544120" cy="544120"/>
            </a:xfrm>
            <a:prstGeom prst="rect">
              <a:avLst/>
            </a:prstGeom>
          </p:spPr>
        </p:pic>
        <p:pic>
          <p:nvPicPr>
            <p:cNvPr id="53" name="Graphic 52">
              <a:extLst>
                <a:ext uri="{FF2B5EF4-FFF2-40B4-BE49-F238E27FC236}">
                  <a16:creationId xmlns:a16="http://schemas.microsoft.com/office/drawing/2014/main" id="{7B7A6F75-E9F5-D086-274A-C67783B5A6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84833" y="4412541"/>
              <a:ext cx="544120" cy="544120"/>
            </a:xfrm>
            <a:prstGeom prst="rect">
              <a:avLst/>
            </a:prstGeom>
          </p:spPr>
        </p:pic>
        <p:pic>
          <p:nvPicPr>
            <p:cNvPr id="54" name="Graphic 53">
              <a:extLst>
                <a:ext uri="{FF2B5EF4-FFF2-40B4-BE49-F238E27FC236}">
                  <a16:creationId xmlns:a16="http://schemas.microsoft.com/office/drawing/2014/main" id="{9D88628F-5CCD-4CDF-3424-18C3CF3B91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63062" y="4412541"/>
              <a:ext cx="544120" cy="544120"/>
            </a:xfrm>
            <a:prstGeom prst="rect">
              <a:avLst/>
            </a:prstGeom>
          </p:spPr>
        </p:pic>
      </p:grpSp>
      <p:grpSp>
        <p:nvGrpSpPr>
          <p:cNvPr id="66" name="Group 65">
            <a:extLst>
              <a:ext uri="{FF2B5EF4-FFF2-40B4-BE49-F238E27FC236}">
                <a16:creationId xmlns:a16="http://schemas.microsoft.com/office/drawing/2014/main" id="{8B152874-182A-172E-1C69-27EC6C6066FF}"/>
              </a:ext>
            </a:extLst>
          </p:cNvPr>
          <p:cNvGrpSpPr/>
          <p:nvPr/>
        </p:nvGrpSpPr>
        <p:grpSpPr>
          <a:xfrm>
            <a:off x="2684085" y="3729243"/>
            <a:ext cx="3464043" cy="626012"/>
            <a:chOff x="2684085" y="3729243"/>
            <a:chExt cx="3464043" cy="626012"/>
          </a:xfrm>
        </p:grpSpPr>
        <p:pic>
          <p:nvPicPr>
            <p:cNvPr id="22" name="Graphic 21">
              <a:extLst>
                <a:ext uri="{FF2B5EF4-FFF2-40B4-BE49-F238E27FC236}">
                  <a16:creationId xmlns:a16="http://schemas.microsoft.com/office/drawing/2014/main" id="{E209D238-92BB-20BC-CFDE-0582B09556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4085" y="3729243"/>
              <a:ext cx="626012" cy="626012"/>
            </a:xfrm>
            <a:prstGeom prst="rect">
              <a:avLst/>
            </a:prstGeom>
          </p:spPr>
        </p:pic>
        <p:pic>
          <p:nvPicPr>
            <p:cNvPr id="55" name="Graphic 54">
              <a:extLst>
                <a:ext uri="{FF2B5EF4-FFF2-40B4-BE49-F238E27FC236}">
                  <a16:creationId xmlns:a16="http://schemas.microsoft.com/office/drawing/2014/main" id="{4684721C-A081-05C9-8564-124B6D5C343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3887" y="3729243"/>
              <a:ext cx="626012" cy="626012"/>
            </a:xfrm>
            <a:prstGeom prst="rect">
              <a:avLst/>
            </a:prstGeom>
          </p:spPr>
        </p:pic>
        <p:pic>
          <p:nvPicPr>
            <p:cNvPr id="56" name="Graphic 55">
              <a:extLst>
                <a:ext uri="{FF2B5EF4-FFF2-40B4-BE49-F238E27FC236}">
                  <a16:creationId xmlns:a16="http://schemas.microsoft.com/office/drawing/2014/main" id="{23442706-F85B-3DCF-37A8-EF6E6E4E41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22116" y="3729243"/>
              <a:ext cx="626012" cy="626012"/>
            </a:xfrm>
            <a:prstGeom prst="rect">
              <a:avLst/>
            </a:prstGeom>
          </p:spPr>
        </p:pic>
      </p:grpSp>
      <p:cxnSp>
        <p:nvCxnSpPr>
          <p:cNvPr id="58" name="Straight Arrow Connector 57">
            <a:extLst>
              <a:ext uri="{FF2B5EF4-FFF2-40B4-BE49-F238E27FC236}">
                <a16:creationId xmlns:a16="http://schemas.microsoft.com/office/drawing/2014/main" id="{C5DF8720-B8DE-F81D-0A23-801B94C80963}"/>
              </a:ext>
            </a:extLst>
          </p:cNvPr>
          <p:cNvCxnSpPr>
            <a:cxnSpLocks/>
          </p:cNvCxnSpPr>
          <p:nvPr/>
        </p:nvCxnSpPr>
        <p:spPr>
          <a:xfrm>
            <a:off x="2402545" y="3931977"/>
            <a:ext cx="0" cy="2828006"/>
          </a:xfrm>
          <a:prstGeom prst="straightConnector1">
            <a:avLst/>
          </a:prstGeom>
          <a:ln w="57150">
            <a:gradFill flip="none" rotWithShape="1">
              <a:gsLst>
                <a:gs pos="0">
                  <a:schemeClr val="accent1">
                    <a:lumMod val="5000"/>
                    <a:lumOff val="95000"/>
                  </a:schemeClr>
                </a:gs>
                <a:gs pos="74000">
                  <a:schemeClr val="accent1">
                    <a:lumMod val="45000"/>
                    <a:lumOff val="55000"/>
                  </a:schemeClr>
                </a:gs>
                <a:gs pos="100000">
                  <a:schemeClr val="accent1">
                    <a:lumMod val="45000"/>
                    <a:lumOff val="55000"/>
                  </a:schemeClr>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12BF5B8-A262-225B-ED00-983096257919}"/>
              </a:ext>
            </a:extLst>
          </p:cNvPr>
          <p:cNvSpPr txBox="1"/>
          <p:nvPr/>
        </p:nvSpPr>
        <p:spPr>
          <a:xfrm>
            <a:off x="564750" y="3879778"/>
            <a:ext cx="1674250" cy="369332"/>
          </a:xfrm>
          <a:prstGeom prst="rect">
            <a:avLst/>
          </a:prstGeom>
          <a:noFill/>
        </p:spPr>
        <p:txBody>
          <a:bodyPr wrap="square" rtlCol="0">
            <a:spAutoFit/>
          </a:bodyPr>
          <a:lstStyle/>
          <a:p>
            <a:pPr algn="r"/>
            <a:r>
              <a:rPr lang="en-DE" dirty="0"/>
              <a:t>More Citizen</a:t>
            </a:r>
          </a:p>
        </p:txBody>
      </p:sp>
      <p:sp>
        <p:nvSpPr>
          <p:cNvPr id="61" name="TextBox 60">
            <a:extLst>
              <a:ext uri="{FF2B5EF4-FFF2-40B4-BE49-F238E27FC236}">
                <a16:creationId xmlns:a16="http://schemas.microsoft.com/office/drawing/2014/main" id="{80BED379-5562-4480-C4CB-1FE497FB7D36}"/>
              </a:ext>
            </a:extLst>
          </p:cNvPr>
          <p:cNvSpPr txBox="1"/>
          <p:nvPr/>
        </p:nvSpPr>
        <p:spPr>
          <a:xfrm>
            <a:off x="215155" y="6301180"/>
            <a:ext cx="2023845" cy="369332"/>
          </a:xfrm>
          <a:prstGeom prst="rect">
            <a:avLst/>
          </a:prstGeom>
          <a:noFill/>
        </p:spPr>
        <p:txBody>
          <a:bodyPr wrap="square" rtlCol="0">
            <a:spAutoFit/>
          </a:bodyPr>
          <a:lstStyle/>
          <a:p>
            <a:pPr algn="r"/>
            <a:r>
              <a:rPr lang="en-DE" dirty="0"/>
              <a:t>More Developer</a:t>
            </a:r>
          </a:p>
        </p:txBody>
      </p:sp>
      <p:grpSp>
        <p:nvGrpSpPr>
          <p:cNvPr id="70" name="Group 69">
            <a:extLst>
              <a:ext uri="{FF2B5EF4-FFF2-40B4-BE49-F238E27FC236}">
                <a16:creationId xmlns:a16="http://schemas.microsoft.com/office/drawing/2014/main" id="{14231523-ED0B-CAD6-27AE-7858637316C1}"/>
              </a:ext>
            </a:extLst>
          </p:cNvPr>
          <p:cNvGrpSpPr/>
          <p:nvPr/>
        </p:nvGrpSpPr>
        <p:grpSpPr>
          <a:xfrm>
            <a:off x="2699493" y="6271227"/>
            <a:ext cx="3433227" cy="595196"/>
            <a:chOff x="2699493" y="6271227"/>
            <a:chExt cx="3433227" cy="595196"/>
          </a:xfrm>
        </p:grpSpPr>
        <p:pic>
          <p:nvPicPr>
            <p:cNvPr id="46" name="Graphic 45">
              <a:extLst>
                <a:ext uri="{FF2B5EF4-FFF2-40B4-BE49-F238E27FC236}">
                  <a16:creationId xmlns:a16="http://schemas.microsoft.com/office/drawing/2014/main" id="{0F75F906-A844-6E25-4D16-F09D413473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37524" y="6271227"/>
              <a:ext cx="595196" cy="595196"/>
            </a:xfrm>
            <a:prstGeom prst="rect">
              <a:avLst/>
            </a:prstGeom>
          </p:spPr>
        </p:pic>
        <p:pic>
          <p:nvPicPr>
            <p:cNvPr id="62" name="Graphic 61">
              <a:extLst>
                <a:ext uri="{FF2B5EF4-FFF2-40B4-BE49-F238E27FC236}">
                  <a16:creationId xmlns:a16="http://schemas.microsoft.com/office/drawing/2014/main" id="{4BB0CE55-816C-536D-C858-265AAE1AB2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99493" y="6271227"/>
              <a:ext cx="595196" cy="595196"/>
            </a:xfrm>
            <a:prstGeom prst="rect">
              <a:avLst/>
            </a:prstGeom>
          </p:spPr>
        </p:pic>
        <p:pic>
          <p:nvPicPr>
            <p:cNvPr id="63" name="Graphic 62">
              <a:extLst>
                <a:ext uri="{FF2B5EF4-FFF2-40B4-BE49-F238E27FC236}">
                  <a16:creationId xmlns:a16="http://schemas.microsoft.com/office/drawing/2014/main" id="{4E1FBEF0-316C-4B06-6FE5-7E25FC2F6CB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59295" y="6271227"/>
              <a:ext cx="595196" cy="595196"/>
            </a:xfrm>
            <a:prstGeom prst="rect">
              <a:avLst/>
            </a:prstGeom>
          </p:spPr>
        </p:pic>
      </p:grpSp>
      <p:sp>
        <p:nvSpPr>
          <p:cNvPr id="71" name="TextBox 70">
            <a:extLst>
              <a:ext uri="{FF2B5EF4-FFF2-40B4-BE49-F238E27FC236}">
                <a16:creationId xmlns:a16="http://schemas.microsoft.com/office/drawing/2014/main" id="{37C6647A-69C0-0FA7-E39B-34DB71DA60B7}"/>
              </a:ext>
            </a:extLst>
          </p:cNvPr>
          <p:cNvSpPr txBox="1"/>
          <p:nvPr/>
        </p:nvSpPr>
        <p:spPr>
          <a:xfrm>
            <a:off x="6099657" y="3911444"/>
            <a:ext cx="1103572" cy="261610"/>
          </a:xfrm>
          <a:prstGeom prst="rect">
            <a:avLst/>
          </a:prstGeom>
          <a:noFill/>
        </p:spPr>
        <p:txBody>
          <a:bodyPr wrap="square" rtlCol="0">
            <a:spAutoFit/>
          </a:bodyPr>
          <a:lstStyle/>
          <a:p>
            <a:r>
              <a:rPr lang="en-DE" sz="1100" dirty="0">
                <a:solidFill>
                  <a:schemeClr val="bg1">
                    <a:lumMod val="75000"/>
                  </a:schemeClr>
                </a:solidFill>
              </a:rPr>
              <a:t>Shortcuts</a:t>
            </a:r>
          </a:p>
        </p:txBody>
      </p:sp>
      <p:sp>
        <p:nvSpPr>
          <p:cNvPr id="72" name="TextBox 71">
            <a:extLst>
              <a:ext uri="{FF2B5EF4-FFF2-40B4-BE49-F238E27FC236}">
                <a16:creationId xmlns:a16="http://schemas.microsoft.com/office/drawing/2014/main" id="{4E83BE39-C675-DA72-1EA5-40DD87067A0D}"/>
              </a:ext>
            </a:extLst>
          </p:cNvPr>
          <p:cNvSpPr txBox="1"/>
          <p:nvPr/>
        </p:nvSpPr>
        <p:spPr>
          <a:xfrm>
            <a:off x="6099657" y="4553493"/>
            <a:ext cx="1392287" cy="261610"/>
          </a:xfrm>
          <a:prstGeom prst="rect">
            <a:avLst/>
          </a:prstGeom>
          <a:noFill/>
        </p:spPr>
        <p:txBody>
          <a:bodyPr wrap="square" rtlCol="0">
            <a:spAutoFit/>
          </a:bodyPr>
          <a:lstStyle/>
          <a:p>
            <a:r>
              <a:rPr lang="en-DE" sz="1100" dirty="0">
                <a:solidFill>
                  <a:schemeClr val="bg1">
                    <a:lumMod val="75000"/>
                  </a:schemeClr>
                </a:solidFill>
              </a:rPr>
              <a:t>Dataflow Gen 2</a:t>
            </a:r>
          </a:p>
        </p:txBody>
      </p:sp>
      <p:sp>
        <p:nvSpPr>
          <p:cNvPr id="73" name="TextBox 72">
            <a:extLst>
              <a:ext uri="{FF2B5EF4-FFF2-40B4-BE49-F238E27FC236}">
                <a16:creationId xmlns:a16="http://schemas.microsoft.com/office/drawing/2014/main" id="{D102C6E7-A6F6-16ED-CFD4-74136AA0BE13}"/>
              </a:ext>
            </a:extLst>
          </p:cNvPr>
          <p:cNvSpPr txBox="1"/>
          <p:nvPr/>
        </p:nvSpPr>
        <p:spPr>
          <a:xfrm>
            <a:off x="6099657" y="5180134"/>
            <a:ext cx="1392286" cy="261610"/>
          </a:xfrm>
          <a:prstGeom prst="rect">
            <a:avLst/>
          </a:prstGeom>
          <a:noFill/>
        </p:spPr>
        <p:txBody>
          <a:bodyPr wrap="square" rtlCol="0">
            <a:spAutoFit/>
          </a:bodyPr>
          <a:lstStyle/>
          <a:p>
            <a:r>
              <a:rPr lang="en-DE" sz="1100" dirty="0">
                <a:solidFill>
                  <a:schemeClr val="bg1">
                    <a:lumMod val="75000"/>
                  </a:schemeClr>
                </a:solidFill>
              </a:rPr>
              <a:t>Data Pipeline</a:t>
            </a:r>
          </a:p>
        </p:txBody>
      </p:sp>
      <p:sp>
        <p:nvSpPr>
          <p:cNvPr id="74" name="TextBox 73">
            <a:extLst>
              <a:ext uri="{FF2B5EF4-FFF2-40B4-BE49-F238E27FC236}">
                <a16:creationId xmlns:a16="http://schemas.microsoft.com/office/drawing/2014/main" id="{DB4D895F-4621-2207-91E3-BC79FEA6B951}"/>
              </a:ext>
            </a:extLst>
          </p:cNvPr>
          <p:cNvSpPr txBox="1"/>
          <p:nvPr/>
        </p:nvSpPr>
        <p:spPr>
          <a:xfrm>
            <a:off x="6099657" y="5809077"/>
            <a:ext cx="1392286" cy="261610"/>
          </a:xfrm>
          <a:prstGeom prst="rect">
            <a:avLst/>
          </a:prstGeom>
          <a:noFill/>
        </p:spPr>
        <p:txBody>
          <a:bodyPr wrap="square" rtlCol="0">
            <a:spAutoFit/>
          </a:bodyPr>
          <a:lstStyle/>
          <a:p>
            <a:r>
              <a:rPr lang="en-DE" sz="1100" dirty="0">
                <a:solidFill>
                  <a:schemeClr val="bg1">
                    <a:lumMod val="75000"/>
                  </a:schemeClr>
                </a:solidFill>
              </a:rPr>
              <a:t>Notebook</a:t>
            </a:r>
          </a:p>
        </p:txBody>
      </p:sp>
      <p:sp>
        <p:nvSpPr>
          <p:cNvPr id="75" name="TextBox 74">
            <a:extLst>
              <a:ext uri="{FF2B5EF4-FFF2-40B4-BE49-F238E27FC236}">
                <a16:creationId xmlns:a16="http://schemas.microsoft.com/office/drawing/2014/main" id="{63441389-7B1A-D746-8D56-49A362F9DA6D}"/>
              </a:ext>
            </a:extLst>
          </p:cNvPr>
          <p:cNvSpPr txBox="1"/>
          <p:nvPr/>
        </p:nvSpPr>
        <p:spPr>
          <a:xfrm>
            <a:off x="6099657" y="6438020"/>
            <a:ext cx="1392286" cy="261610"/>
          </a:xfrm>
          <a:prstGeom prst="rect">
            <a:avLst/>
          </a:prstGeom>
          <a:noFill/>
        </p:spPr>
        <p:txBody>
          <a:bodyPr wrap="square" rtlCol="0">
            <a:spAutoFit/>
          </a:bodyPr>
          <a:lstStyle/>
          <a:p>
            <a:r>
              <a:rPr lang="en-DE" sz="1100" dirty="0">
                <a:solidFill>
                  <a:schemeClr val="bg1">
                    <a:lumMod val="75000"/>
                  </a:schemeClr>
                </a:solidFill>
              </a:rPr>
              <a:t>Spark Job</a:t>
            </a:r>
          </a:p>
        </p:txBody>
      </p:sp>
      <p:cxnSp>
        <p:nvCxnSpPr>
          <p:cNvPr id="13" name="Elbow Connector 12">
            <a:extLst>
              <a:ext uri="{FF2B5EF4-FFF2-40B4-BE49-F238E27FC236}">
                <a16:creationId xmlns:a16="http://schemas.microsoft.com/office/drawing/2014/main" id="{91CB09C8-6775-FB7B-8415-BCEFF3CF43DF}"/>
              </a:ext>
            </a:extLst>
          </p:cNvPr>
          <p:cNvCxnSpPr>
            <a:cxnSpLocks/>
            <a:stCxn id="71" idx="3"/>
            <a:endCxn id="25" idx="1"/>
          </p:cNvCxnSpPr>
          <p:nvPr/>
        </p:nvCxnSpPr>
        <p:spPr>
          <a:xfrm>
            <a:off x="7203229" y="4042249"/>
            <a:ext cx="1324501" cy="2174095"/>
          </a:xfrm>
          <a:prstGeom prst="bentConnector3">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Elbow Connector 2">
            <a:extLst>
              <a:ext uri="{FF2B5EF4-FFF2-40B4-BE49-F238E27FC236}">
                <a16:creationId xmlns:a16="http://schemas.microsoft.com/office/drawing/2014/main" id="{789668EE-96EA-D214-5F54-4ACBEF2DCD21}"/>
              </a:ext>
            </a:extLst>
          </p:cNvPr>
          <p:cNvCxnSpPr>
            <a:cxnSpLocks/>
            <a:stCxn id="72" idx="3"/>
            <a:endCxn id="25" idx="1"/>
          </p:cNvCxnSpPr>
          <p:nvPr/>
        </p:nvCxnSpPr>
        <p:spPr>
          <a:xfrm>
            <a:off x="7491944" y="4684298"/>
            <a:ext cx="1035786" cy="1532046"/>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03E067EB-21B9-8D9E-FAAF-7D4979DC389D}"/>
              </a:ext>
            </a:extLst>
          </p:cNvPr>
          <p:cNvCxnSpPr>
            <a:cxnSpLocks/>
            <a:stCxn id="72" idx="3"/>
            <a:endCxn id="29" idx="1"/>
          </p:cNvCxnSpPr>
          <p:nvPr/>
        </p:nvCxnSpPr>
        <p:spPr>
          <a:xfrm flipV="1">
            <a:off x="7491944" y="4170248"/>
            <a:ext cx="1035786" cy="514050"/>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Elbow Connector 3">
            <a:extLst>
              <a:ext uri="{FF2B5EF4-FFF2-40B4-BE49-F238E27FC236}">
                <a16:creationId xmlns:a16="http://schemas.microsoft.com/office/drawing/2014/main" id="{9C0B4A45-44F3-6947-4733-7B98A075A859}"/>
              </a:ext>
            </a:extLst>
          </p:cNvPr>
          <p:cNvCxnSpPr>
            <a:cxnSpLocks/>
            <a:stCxn id="73" idx="3"/>
            <a:endCxn id="29" idx="1"/>
          </p:cNvCxnSpPr>
          <p:nvPr/>
        </p:nvCxnSpPr>
        <p:spPr>
          <a:xfrm flipV="1">
            <a:off x="7491943" y="4170248"/>
            <a:ext cx="1035787" cy="1140691"/>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448DEF53-70F7-B98D-1DA1-C68EBEE17CAC}"/>
              </a:ext>
            </a:extLst>
          </p:cNvPr>
          <p:cNvCxnSpPr>
            <a:cxnSpLocks/>
            <a:stCxn id="73" idx="3"/>
          </p:cNvCxnSpPr>
          <p:nvPr/>
        </p:nvCxnSpPr>
        <p:spPr>
          <a:xfrm>
            <a:off x="7491943" y="5310939"/>
            <a:ext cx="1030142" cy="904808"/>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016D6A29-20B6-8B28-DD08-4A8E8E6D9152}"/>
              </a:ext>
            </a:extLst>
          </p:cNvPr>
          <p:cNvCxnSpPr>
            <a:cxnSpLocks/>
            <a:stCxn id="74" idx="3"/>
          </p:cNvCxnSpPr>
          <p:nvPr/>
        </p:nvCxnSpPr>
        <p:spPr>
          <a:xfrm>
            <a:off x="7491943" y="5939882"/>
            <a:ext cx="1030142" cy="290521"/>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816B77C5-DE53-6FF0-B58F-4735F832132F}"/>
              </a:ext>
            </a:extLst>
          </p:cNvPr>
          <p:cNvCxnSpPr>
            <a:cxnSpLocks/>
            <a:stCxn id="74" idx="3"/>
            <a:endCxn id="29" idx="1"/>
          </p:cNvCxnSpPr>
          <p:nvPr/>
        </p:nvCxnSpPr>
        <p:spPr>
          <a:xfrm flipV="1">
            <a:off x="7491943" y="4170248"/>
            <a:ext cx="1035787" cy="1769634"/>
          </a:xfrm>
          <a:prstGeom prst="bentConnector3">
            <a:avLst>
              <a:gd name="adj1" fmla="val 50000"/>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403B17C2-FCE9-7D7A-8D36-AA5D4447C415}"/>
              </a:ext>
            </a:extLst>
          </p:cNvPr>
          <p:cNvCxnSpPr>
            <a:cxnSpLocks/>
            <a:stCxn id="75" idx="3"/>
            <a:endCxn id="25" idx="1"/>
          </p:cNvCxnSpPr>
          <p:nvPr/>
        </p:nvCxnSpPr>
        <p:spPr>
          <a:xfrm flipV="1">
            <a:off x="7491943" y="6216344"/>
            <a:ext cx="1035787" cy="35248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785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A54AE-E765-3FF7-C95F-31A81941A09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7AC1E09-D297-6200-8913-ECE60097A520}"/>
              </a:ext>
            </a:extLst>
          </p:cNvPr>
          <p:cNvGrpSpPr/>
          <p:nvPr/>
        </p:nvGrpSpPr>
        <p:grpSpPr>
          <a:xfrm>
            <a:off x="8527730" y="3754448"/>
            <a:ext cx="1742599" cy="831600"/>
            <a:chOff x="1713965" y="2559940"/>
            <a:chExt cx="1742599" cy="831600"/>
          </a:xfrm>
        </p:grpSpPr>
        <p:sp>
          <p:nvSpPr>
            <p:cNvPr id="17" name="Rectangle: Rounded Corners 23">
              <a:extLst>
                <a:ext uri="{FF2B5EF4-FFF2-40B4-BE49-F238E27FC236}">
                  <a16:creationId xmlns:a16="http://schemas.microsoft.com/office/drawing/2014/main" id="{4BC992A2-AE3C-975D-6501-009E216EB1F3}"/>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A4CC3E83-04D5-BB33-88B2-5368DC05E3D9}"/>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C698CFCA-337A-CAE5-4A3D-FCC0F970CAB4}"/>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FE17DB5E-2AFD-1862-16D6-2ED49BF4AAC6}"/>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D7355224-FDD8-476E-CB24-19D8518B3E3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62719033-BA0A-3A93-123B-52E8049F1729}"/>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E104CAE-58FD-5A6E-C68A-7966CDDEF818}"/>
              </a:ext>
            </a:extLst>
          </p:cNvPr>
          <p:cNvGrpSpPr/>
          <p:nvPr/>
        </p:nvGrpSpPr>
        <p:grpSpPr>
          <a:xfrm>
            <a:off x="8527730" y="5800544"/>
            <a:ext cx="1742599" cy="831600"/>
            <a:chOff x="1713965" y="3447670"/>
            <a:chExt cx="1742599" cy="831600"/>
          </a:xfrm>
        </p:grpSpPr>
        <p:sp>
          <p:nvSpPr>
            <p:cNvPr id="18" name="Rectangle: Rounded Corners 24">
              <a:extLst>
                <a:ext uri="{FF2B5EF4-FFF2-40B4-BE49-F238E27FC236}">
                  <a16:creationId xmlns:a16="http://schemas.microsoft.com/office/drawing/2014/main" id="{D0ED4ECB-CB4E-8BB6-99F3-4D889DFD74C5}"/>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3763234F-8061-55A8-8375-85D016AC3A5C}"/>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87284376-1BF6-99C2-4905-D696D4965082}"/>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31B98C9A-44B8-43F5-9B99-FF918213AE0B}"/>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32363F2B-7C05-D9D1-EC41-9E7A373C247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ADC98C33-0867-76BF-A583-681E65311260}"/>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90154158-6866-F483-EB1B-33B8D687945C}"/>
              </a:ext>
            </a:extLst>
          </p:cNvPr>
          <p:cNvSpPr>
            <a:spLocks noGrp="1"/>
          </p:cNvSpPr>
          <p:nvPr>
            <p:ph type="title"/>
          </p:nvPr>
        </p:nvSpPr>
        <p:spPr>
          <a:xfrm>
            <a:off x="803275" y="365760"/>
            <a:ext cx="10151237" cy="1325562"/>
          </a:xfrm>
        </p:spPr>
        <p:txBody>
          <a:bodyPr anchor="t">
            <a:normAutofit fontScale="90000"/>
          </a:bodyPr>
          <a:lstStyle/>
          <a:p>
            <a:r>
              <a:rPr lang="en-DE" dirty="0"/>
              <a:t>Ingesting data with Microsoft Fabric</a:t>
            </a:r>
            <a:br>
              <a:rPr lang="en-DE" dirty="0"/>
            </a:br>
            <a:r>
              <a:rPr lang="en-DE" sz="1600" dirty="0"/>
              <a:t>(a gentle glimpse, be aware that I omitted streaming data in this glimpse)</a:t>
            </a:r>
            <a:endParaRPr lang="en-DE" dirty="0"/>
          </a:p>
        </p:txBody>
      </p:sp>
      <p:pic>
        <p:nvPicPr>
          <p:cNvPr id="2" name="Graphic 1">
            <a:extLst>
              <a:ext uri="{FF2B5EF4-FFF2-40B4-BE49-F238E27FC236}">
                <a16:creationId xmlns:a16="http://schemas.microsoft.com/office/drawing/2014/main" id="{2E1CA401-8291-C36E-8BFD-9E1610D5BE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2525" y="2054900"/>
            <a:ext cx="4184979" cy="1663220"/>
          </a:xfrm>
          <a:prstGeom prst="rect">
            <a:avLst/>
          </a:prstGeom>
        </p:spPr>
      </p:pic>
      <p:grpSp>
        <p:nvGrpSpPr>
          <p:cNvPr id="64" name="Group 63">
            <a:extLst>
              <a:ext uri="{FF2B5EF4-FFF2-40B4-BE49-F238E27FC236}">
                <a16:creationId xmlns:a16="http://schemas.microsoft.com/office/drawing/2014/main" id="{EB100EB6-9C87-5A85-3490-AA4098CC1B59}"/>
              </a:ext>
            </a:extLst>
          </p:cNvPr>
          <p:cNvGrpSpPr/>
          <p:nvPr/>
        </p:nvGrpSpPr>
        <p:grpSpPr>
          <a:xfrm>
            <a:off x="2699493" y="5013341"/>
            <a:ext cx="3433227" cy="595196"/>
            <a:chOff x="2699493" y="5004764"/>
            <a:chExt cx="3433227" cy="595196"/>
          </a:xfrm>
        </p:grpSpPr>
        <p:pic>
          <p:nvPicPr>
            <p:cNvPr id="48" name="Graphic 47">
              <a:extLst>
                <a:ext uri="{FF2B5EF4-FFF2-40B4-BE49-F238E27FC236}">
                  <a16:creationId xmlns:a16="http://schemas.microsoft.com/office/drawing/2014/main" id="{C189714A-E4B6-2FC9-3A6C-F1C7416E8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9493" y="5004764"/>
              <a:ext cx="595196" cy="595196"/>
            </a:xfrm>
            <a:prstGeom prst="rect">
              <a:avLst/>
            </a:prstGeom>
          </p:spPr>
        </p:pic>
        <p:pic>
          <p:nvPicPr>
            <p:cNvPr id="49" name="Graphic 48">
              <a:extLst>
                <a:ext uri="{FF2B5EF4-FFF2-40B4-BE49-F238E27FC236}">
                  <a16:creationId xmlns:a16="http://schemas.microsoft.com/office/drawing/2014/main" id="{EC02256F-B150-0E92-ACD5-141121E1B5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9295" y="5004764"/>
              <a:ext cx="595196" cy="595196"/>
            </a:xfrm>
            <a:prstGeom prst="rect">
              <a:avLst/>
            </a:prstGeom>
          </p:spPr>
        </p:pic>
        <p:pic>
          <p:nvPicPr>
            <p:cNvPr id="50" name="Graphic 49">
              <a:extLst>
                <a:ext uri="{FF2B5EF4-FFF2-40B4-BE49-F238E27FC236}">
                  <a16:creationId xmlns:a16="http://schemas.microsoft.com/office/drawing/2014/main" id="{59B6334B-F9F9-376F-8C94-C5C75EA788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37524" y="5004764"/>
              <a:ext cx="595196" cy="595196"/>
            </a:xfrm>
            <a:prstGeom prst="rect">
              <a:avLst/>
            </a:prstGeom>
          </p:spPr>
        </p:pic>
      </p:grpSp>
      <p:grpSp>
        <p:nvGrpSpPr>
          <p:cNvPr id="68" name="Group 67">
            <a:extLst>
              <a:ext uri="{FF2B5EF4-FFF2-40B4-BE49-F238E27FC236}">
                <a16:creationId xmlns:a16="http://schemas.microsoft.com/office/drawing/2014/main" id="{77E060BF-7A25-F3AB-3CF0-6F3C5F7AEFE3}"/>
              </a:ext>
            </a:extLst>
          </p:cNvPr>
          <p:cNvGrpSpPr/>
          <p:nvPr/>
        </p:nvGrpSpPr>
        <p:grpSpPr>
          <a:xfrm>
            <a:off x="2727673" y="5665520"/>
            <a:ext cx="3376868" cy="548725"/>
            <a:chOff x="2727673" y="5628251"/>
            <a:chExt cx="3376868" cy="548725"/>
          </a:xfrm>
        </p:grpSpPr>
        <p:pic>
          <p:nvPicPr>
            <p:cNvPr id="41" name="Graphic 40">
              <a:extLst>
                <a:ext uri="{FF2B5EF4-FFF2-40B4-BE49-F238E27FC236}">
                  <a16:creationId xmlns:a16="http://schemas.microsoft.com/office/drawing/2014/main" id="{624C89F4-0C0C-AA38-C3C4-FF1CCA1E9B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87475" y="5628251"/>
              <a:ext cx="538837" cy="538837"/>
            </a:xfrm>
            <a:prstGeom prst="rect">
              <a:avLst/>
            </a:prstGeom>
          </p:spPr>
        </p:pic>
        <p:pic>
          <p:nvPicPr>
            <p:cNvPr id="51" name="Graphic 50">
              <a:extLst>
                <a:ext uri="{FF2B5EF4-FFF2-40B4-BE49-F238E27FC236}">
                  <a16:creationId xmlns:a16="http://schemas.microsoft.com/office/drawing/2014/main" id="{2ADDBA6E-5EF3-8FE6-190D-1AA2177B95A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5704" y="5636297"/>
              <a:ext cx="538837" cy="538837"/>
            </a:xfrm>
            <a:prstGeom prst="rect">
              <a:avLst/>
            </a:prstGeom>
          </p:spPr>
        </p:pic>
        <p:pic>
          <p:nvPicPr>
            <p:cNvPr id="52" name="Graphic 51">
              <a:extLst>
                <a:ext uri="{FF2B5EF4-FFF2-40B4-BE49-F238E27FC236}">
                  <a16:creationId xmlns:a16="http://schemas.microsoft.com/office/drawing/2014/main" id="{99A91876-6E6F-74DE-B349-702BCD72AC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7673" y="5638139"/>
              <a:ext cx="538837" cy="538837"/>
            </a:xfrm>
            <a:prstGeom prst="rect">
              <a:avLst/>
            </a:prstGeom>
          </p:spPr>
        </p:pic>
      </p:grpSp>
      <p:grpSp>
        <p:nvGrpSpPr>
          <p:cNvPr id="67" name="Group 66">
            <a:extLst>
              <a:ext uri="{FF2B5EF4-FFF2-40B4-BE49-F238E27FC236}">
                <a16:creationId xmlns:a16="http://schemas.microsoft.com/office/drawing/2014/main" id="{3C8AEB7D-E41A-26BA-B98E-3ED6C9C98746}"/>
              </a:ext>
            </a:extLst>
          </p:cNvPr>
          <p:cNvGrpSpPr/>
          <p:nvPr/>
        </p:nvGrpSpPr>
        <p:grpSpPr>
          <a:xfrm>
            <a:off x="2725031" y="4412238"/>
            <a:ext cx="3382151" cy="544120"/>
            <a:chOff x="2725031" y="4412541"/>
            <a:chExt cx="3382151" cy="544120"/>
          </a:xfrm>
        </p:grpSpPr>
        <p:pic>
          <p:nvPicPr>
            <p:cNvPr id="24" name="Graphic 23">
              <a:extLst>
                <a:ext uri="{FF2B5EF4-FFF2-40B4-BE49-F238E27FC236}">
                  <a16:creationId xmlns:a16="http://schemas.microsoft.com/office/drawing/2014/main" id="{7CC6A183-5AF2-393C-7A1D-D16BC60D4E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5031" y="4412541"/>
              <a:ext cx="544120" cy="544120"/>
            </a:xfrm>
            <a:prstGeom prst="rect">
              <a:avLst/>
            </a:prstGeom>
          </p:spPr>
        </p:pic>
        <p:pic>
          <p:nvPicPr>
            <p:cNvPr id="53" name="Graphic 52">
              <a:extLst>
                <a:ext uri="{FF2B5EF4-FFF2-40B4-BE49-F238E27FC236}">
                  <a16:creationId xmlns:a16="http://schemas.microsoft.com/office/drawing/2014/main" id="{01FC5BB8-A09B-B0FA-E602-7113FB3575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84833" y="4412541"/>
              <a:ext cx="544120" cy="544120"/>
            </a:xfrm>
            <a:prstGeom prst="rect">
              <a:avLst/>
            </a:prstGeom>
          </p:spPr>
        </p:pic>
        <p:pic>
          <p:nvPicPr>
            <p:cNvPr id="54" name="Graphic 53">
              <a:extLst>
                <a:ext uri="{FF2B5EF4-FFF2-40B4-BE49-F238E27FC236}">
                  <a16:creationId xmlns:a16="http://schemas.microsoft.com/office/drawing/2014/main" id="{88B858E5-9B76-911A-6146-5304564AF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63062" y="4412541"/>
              <a:ext cx="544120" cy="544120"/>
            </a:xfrm>
            <a:prstGeom prst="rect">
              <a:avLst/>
            </a:prstGeom>
          </p:spPr>
        </p:pic>
      </p:grpSp>
      <p:grpSp>
        <p:nvGrpSpPr>
          <p:cNvPr id="66" name="Group 65">
            <a:extLst>
              <a:ext uri="{FF2B5EF4-FFF2-40B4-BE49-F238E27FC236}">
                <a16:creationId xmlns:a16="http://schemas.microsoft.com/office/drawing/2014/main" id="{478AFD73-2B73-D2F0-2F37-E96D4DC9119E}"/>
              </a:ext>
            </a:extLst>
          </p:cNvPr>
          <p:cNvGrpSpPr/>
          <p:nvPr/>
        </p:nvGrpSpPr>
        <p:grpSpPr>
          <a:xfrm>
            <a:off x="2684085" y="3729243"/>
            <a:ext cx="3464043" cy="626012"/>
            <a:chOff x="2684085" y="3729243"/>
            <a:chExt cx="3464043" cy="626012"/>
          </a:xfrm>
        </p:grpSpPr>
        <p:pic>
          <p:nvPicPr>
            <p:cNvPr id="22" name="Graphic 21">
              <a:extLst>
                <a:ext uri="{FF2B5EF4-FFF2-40B4-BE49-F238E27FC236}">
                  <a16:creationId xmlns:a16="http://schemas.microsoft.com/office/drawing/2014/main" id="{C7875D65-A1E8-9CBB-7B1E-74DD6A8E9B8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4085" y="3729243"/>
              <a:ext cx="626012" cy="626012"/>
            </a:xfrm>
            <a:prstGeom prst="rect">
              <a:avLst/>
            </a:prstGeom>
          </p:spPr>
        </p:pic>
        <p:pic>
          <p:nvPicPr>
            <p:cNvPr id="55" name="Graphic 54">
              <a:extLst>
                <a:ext uri="{FF2B5EF4-FFF2-40B4-BE49-F238E27FC236}">
                  <a16:creationId xmlns:a16="http://schemas.microsoft.com/office/drawing/2014/main" id="{FA4587E7-3235-6707-3790-D82339F641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3887" y="3729243"/>
              <a:ext cx="626012" cy="626012"/>
            </a:xfrm>
            <a:prstGeom prst="rect">
              <a:avLst/>
            </a:prstGeom>
          </p:spPr>
        </p:pic>
        <p:pic>
          <p:nvPicPr>
            <p:cNvPr id="56" name="Graphic 55">
              <a:extLst>
                <a:ext uri="{FF2B5EF4-FFF2-40B4-BE49-F238E27FC236}">
                  <a16:creationId xmlns:a16="http://schemas.microsoft.com/office/drawing/2014/main" id="{9ED9BC8B-4E6B-73CD-6C68-CFEBD404C0A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22116" y="3729243"/>
              <a:ext cx="626012" cy="626012"/>
            </a:xfrm>
            <a:prstGeom prst="rect">
              <a:avLst/>
            </a:prstGeom>
          </p:spPr>
        </p:pic>
      </p:grpSp>
      <p:cxnSp>
        <p:nvCxnSpPr>
          <p:cNvPr id="58" name="Straight Arrow Connector 57">
            <a:extLst>
              <a:ext uri="{FF2B5EF4-FFF2-40B4-BE49-F238E27FC236}">
                <a16:creationId xmlns:a16="http://schemas.microsoft.com/office/drawing/2014/main" id="{B083FC96-810A-FC0A-AC63-F0EF57285A39}"/>
              </a:ext>
            </a:extLst>
          </p:cNvPr>
          <p:cNvCxnSpPr>
            <a:cxnSpLocks/>
          </p:cNvCxnSpPr>
          <p:nvPr/>
        </p:nvCxnSpPr>
        <p:spPr>
          <a:xfrm>
            <a:off x="2402545" y="3931977"/>
            <a:ext cx="0" cy="2828006"/>
          </a:xfrm>
          <a:prstGeom prst="straightConnector1">
            <a:avLst/>
          </a:prstGeom>
          <a:ln w="57150">
            <a:gradFill flip="none" rotWithShape="1">
              <a:gsLst>
                <a:gs pos="0">
                  <a:schemeClr val="accent1">
                    <a:lumMod val="5000"/>
                    <a:lumOff val="95000"/>
                  </a:schemeClr>
                </a:gs>
                <a:gs pos="74000">
                  <a:schemeClr val="accent1">
                    <a:lumMod val="45000"/>
                    <a:lumOff val="55000"/>
                  </a:schemeClr>
                </a:gs>
                <a:gs pos="100000">
                  <a:schemeClr val="accent1">
                    <a:lumMod val="45000"/>
                    <a:lumOff val="55000"/>
                  </a:schemeClr>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2964038-A3B4-C426-854C-6C9537787798}"/>
              </a:ext>
            </a:extLst>
          </p:cNvPr>
          <p:cNvSpPr txBox="1"/>
          <p:nvPr/>
        </p:nvSpPr>
        <p:spPr>
          <a:xfrm>
            <a:off x="564750" y="3879778"/>
            <a:ext cx="1674250" cy="369332"/>
          </a:xfrm>
          <a:prstGeom prst="rect">
            <a:avLst/>
          </a:prstGeom>
          <a:noFill/>
        </p:spPr>
        <p:txBody>
          <a:bodyPr wrap="square" rtlCol="0">
            <a:spAutoFit/>
          </a:bodyPr>
          <a:lstStyle/>
          <a:p>
            <a:pPr algn="r"/>
            <a:r>
              <a:rPr lang="en-DE" dirty="0"/>
              <a:t>More Citizen</a:t>
            </a:r>
          </a:p>
        </p:txBody>
      </p:sp>
      <p:sp>
        <p:nvSpPr>
          <p:cNvPr id="61" name="TextBox 60">
            <a:extLst>
              <a:ext uri="{FF2B5EF4-FFF2-40B4-BE49-F238E27FC236}">
                <a16:creationId xmlns:a16="http://schemas.microsoft.com/office/drawing/2014/main" id="{67C63838-96A6-3655-84F4-8A57D6F8E787}"/>
              </a:ext>
            </a:extLst>
          </p:cNvPr>
          <p:cNvSpPr txBox="1"/>
          <p:nvPr/>
        </p:nvSpPr>
        <p:spPr>
          <a:xfrm>
            <a:off x="215155" y="6301180"/>
            <a:ext cx="2023845" cy="369332"/>
          </a:xfrm>
          <a:prstGeom prst="rect">
            <a:avLst/>
          </a:prstGeom>
          <a:noFill/>
        </p:spPr>
        <p:txBody>
          <a:bodyPr wrap="square" rtlCol="0">
            <a:spAutoFit/>
          </a:bodyPr>
          <a:lstStyle/>
          <a:p>
            <a:pPr algn="r"/>
            <a:r>
              <a:rPr lang="en-DE" dirty="0"/>
              <a:t>More Developer</a:t>
            </a:r>
          </a:p>
        </p:txBody>
      </p:sp>
      <p:grpSp>
        <p:nvGrpSpPr>
          <p:cNvPr id="70" name="Group 69">
            <a:extLst>
              <a:ext uri="{FF2B5EF4-FFF2-40B4-BE49-F238E27FC236}">
                <a16:creationId xmlns:a16="http://schemas.microsoft.com/office/drawing/2014/main" id="{F9BA2E8E-7A31-E7D0-A1F8-99DA74A4F9AF}"/>
              </a:ext>
            </a:extLst>
          </p:cNvPr>
          <p:cNvGrpSpPr/>
          <p:nvPr/>
        </p:nvGrpSpPr>
        <p:grpSpPr>
          <a:xfrm>
            <a:off x="2699493" y="6271227"/>
            <a:ext cx="3433227" cy="595196"/>
            <a:chOff x="2699493" y="6271227"/>
            <a:chExt cx="3433227" cy="595196"/>
          </a:xfrm>
        </p:grpSpPr>
        <p:pic>
          <p:nvPicPr>
            <p:cNvPr id="46" name="Graphic 45">
              <a:extLst>
                <a:ext uri="{FF2B5EF4-FFF2-40B4-BE49-F238E27FC236}">
                  <a16:creationId xmlns:a16="http://schemas.microsoft.com/office/drawing/2014/main" id="{D8056DDD-06F0-41F9-D71D-656070B25F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37524" y="6271227"/>
              <a:ext cx="595196" cy="595196"/>
            </a:xfrm>
            <a:prstGeom prst="rect">
              <a:avLst/>
            </a:prstGeom>
          </p:spPr>
        </p:pic>
        <p:pic>
          <p:nvPicPr>
            <p:cNvPr id="62" name="Graphic 61">
              <a:extLst>
                <a:ext uri="{FF2B5EF4-FFF2-40B4-BE49-F238E27FC236}">
                  <a16:creationId xmlns:a16="http://schemas.microsoft.com/office/drawing/2014/main" id="{1C1CB45D-30C5-D23F-2325-3DE0C71F391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99493" y="6271227"/>
              <a:ext cx="595196" cy="595196"/>
            </a:xfrm>
            <a:prstGeom prst="rect">
              <a:avLst/>
            </a:prstGeom>
          </p:spPr>
        </p:pic>
        <p:pic>
          <p:nvPicPr>
            <p:cNvPr id="63" name="Graphic 62">
              <a:extLst>
                <a:ext uri="{FF2B5EF4-FFF2-40B4-BE49-F238E27FC236}">
                  <a16:creationId xmlns:a16="http://schemas.microsoft.com/office/drawing/2014/main" id="{1973CAF6-7735-5DD1-FBFF-91078FCE343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59295" y="6271227"/>
              <a:ext cx="595196" cy="595196"/>
            </a:xfrm>
            <a:prstGeom prst="rect">
              <a:avLst/>
            </a:prstGeom>
          </p:spPr>
        </p:pic>
      </p:grpSp>
      <p:sp>
        <p:nvSpPr>
          <p:cNvPr id="71" name="TextBox 70">
            <a:extLst>
              <a:ext uri="{FF2B5EF4-FFF2-40B4-BE49-F238E27FC236}">
                <a16:creationId xmlns:a16="http://schemas.microsoft.com/office/drawing/2014/main" id="{FF85E9F4-F244-801C-FD27-5FBEB18DAF51}"/>
              </a:ext>
            </a:extLst>
          </p:cNvPr>
          <p:cNvSpPr txBox="1"/>
          <p:nvPr/>
        </p:nvSpPr>
        <p:spPr>
          <a:xfrm>
            <a:off x="6099657" y="3911444"/>
            <a:ext cx="1103572" cy="261610"/>
          </a:xfrm>
          <a:prstGeom prst="rect">
            <a:avLst/>
          </a:prstGeom>
          <a:noFill/>
        </p:spPr>
        <p:txBody>
          <a:bodyPr wrap="square" rtlCol="0">
            <a:spAutoFit/>
          </a:bodyPr>
          <a:lstStyle/>
          <a:p>
            <a:r>
              <a:rPr lang="en-DE" sz="1100" dirty="0">
                <a:solidFill>
                  <a:schemeClr val="bg1">
                    <a:lumMod val="75000"/>
                  </a:schemeClr>
                </a:solidFill>
              </a:rPr>
              <a:t>Shortcuts</a:t>
            </a:r>
          </a:p>
        </p:txBody>
      </p:sp>
      <p:sp>
        <p:nvSpPr>
          <p:cNvPr id="72" name="TextBox 71">
            <a:extLst>
              <a:ext uri="{FF2B5EF4-FFF2-40B4-BE49-F238E27FC236}">
                <a16:creationId xmlns:a16="http://schemas.microsoft.com/office/drawing/2014/main" id="{545071A4-5107-F68F-19D2-7F16A9670448}"/>
              </a:ext>
            </a:extLst>
          </p:cNvPr>
          <p:cNvSpPr txBox="1"/>
          <p:nvPr/>
        </p:nvSpPr>
        <p:spPr>
          <a:xfrm>
            <a:off x="6099657" y="4553493"/>
            <a:ext cx="1392287" cy="261610"/>
          </a:xfrm>
          <a:prstGeom prst="rect">
            <a:avLst/>
          </a:prstGeom>
          <a:noFill/>
        </p:spPr>
        <p:txBody>
          <a:bodyPr wrap="square" rtlCol="0">
            <a:spAutoFit/>
          </a:bodyPr>
          <a:lstStyle/>
          <a:p>
            <a:r>
              <a:rPr lang="en-DE" sz="1100" dirty="0">
                <a:solidFill>
                  <a:schemeClr val="bg1">
                    <a:lumMod val="75000"/>
                  </a:schemeClr>
                </a:solidFill>
              </a:rPr>
              <a:t>Dataflow Gen 2</a:t>
            </a:r>
          </a:p>
        </p:txBody>
      </p:sp>
      <p:sp>
        <p:nvSpPr>
          <p:cNvPr id="73" name="TextBox 72">
            <a:extLst>
              <a:ext uri="{FF2B5EF4-FFF2-40B4-BE49-F238E27FC236}">
                <a16:creationId xmlns:a16="http://schemas.microsoft.com/office/drawing/2014/main" id="{6D5BC4F9-79CC-FE10-94FE-986F31CBCBFA}"/>
              </a:ext>
            </a:extLst>
          </p:cNvPr>
          <p:cNvSpPr txBox="1"/>
          <p:nvPr/>
        </p:nvSpPr>
        <p:spPr>
          <a:xfrm>
            <a:off x="6099657" y="5180134"/>
            <a:ext cx="1392286" cy="261610"/>
          </a:xfrm>
          <a:prstGeom prst="rect">
            <a:avLst/>
          </a:prstGeom>
          <a:noFill/>
        </p:spPr>
        <p:txBody>
          <a:bodyPr wrap="square" rtlCol="0">
            <a:spAutoFit/>
          </a:bodyPr>
          <a:lstStyle/>
          <a:p>
            <a:r>
              <a:rPr lang="en-DE" sz="1100" dirty="0">
                <a:solidFill>
                  <a:schemeClr val="bg1">
                    <a:lumMod val="75000"/>
                  </a:schemeClr>
                </a:solidFill>
              </a:rPr>
              <a:t>Data Pipeline</a:t>
            </a:r>
          </a:p>
        </p:txBody>
      </p:sp>
      <p:sp>
        <p:nvSpPr>
          <p:cNvPr id="74" name="TextBox 73">
            <a:extLst>
              <a:ext uri="{FF2B5EF4-FFF2-40B4-BE49-F238E27FC236}">
                <a16:creationId xmlns:a16="http://schemas.microsoft.com/office/drawing/2014/main" id="{DDD8DE93-EBB2-8850-4954-8061F2E4DDE3}"/>
              </a:ext>
            </a:extLst>
          </p:cNvPr>
          <p:cNvSpPr txBox="1"/>
          <p:nvPr/>
        </p:nvSpPr>
        <p:spPr>
          <a:xfrm>
            <a:off x="6099657" y="5809077"/>
            <a:ext cx="1392286" cy="261610"/>
          </a:xfrm>
          <a:prstGeom prst="rect">
            <a:avLst/>
          </a:prstGeom>
          <a:noFill/>
        </p:spPr>
        <p:txBody>
          <a:bodyPr wrap="square" rtlCol="0">
            <a:spAutoFit/>
          </a:bodyPr>
          <a:lstStyle/>
          <a:p>
            <a:r>
              <a:rPr lang="en-DE" sz="1100" dirty="0">
                <a:solidFill>
                  <a:schemeClr val="bg1">
                    <a:lumMod val="75000"/>
                  </a:schemeClr>
                </a:solidFill>
              </a:rPr>
              <a:t>Notebook</a:t>
            </a:r>
          </a:p>
        </p:txBody>
      </p:sp>
      <p:sp>
        <p:nvSpPr>
          <p:cNvPr id="75" name="TextBox 74">
            <a:extLst>
              <a:ext uri="{FF2B5EF4-FFF2-40B4-BE49-F238E27FC236}">
                <a16:creationId xmlns:a16="http://schemas.microsoft.com/office/drawing/2014/main" id="{021556EA-B079-4BCC-6792-4538AEB16E78}"/>
              </a:ext>
            </a:extLst>
          </p:cNvPr>
          <p:cNvSpPr txBox="1"/>
          <p:nvPr/>
        </p:nvSpPr>
        <p:spPr>
          <a:xfrm>
            <a:off x="6099657" y="6438020"/>
            <a:ext cx="1392286" cy="261610"/>
          </a:xfrm>
          <a:prstGeom prst="rect">
            <a:avLst/>
          </a:prstGeom>
          <a:noFill/>
        </p:spPr>
        <p:txBody>
          <a:bodyPr wrap="square" rtlCol="0">
            <a:spAutoFit/>
          </a:bodyPr>
          <a:lstStyle/>
          <a:p>
            <a:r>
              <a:rPr lang="en-DE" sz="1100" dirty="0">
                <a:solidFill>
                  <a:schemeClr val="bg1">
                    <a:lumMod val="75000"/>
                  </a:schemeClr>
                </a:solidFill>
              </a:rPr>
              <a:t>Spark Job</a:t>
            </a:r>
          </a:p>
        </p:txBody>
      </p:sp>
      <p:cxnSp>
        <p:nvCxnSpPr>
          <p:cNvPr id="13" name="Elbow Connector 12">
            <a:extLst>
              <a:ext uri="{FF2B5EF4-FFF2-40B4-BE49-F238E27FC236}">
                <a16:creationId xmlns:a16="http://schemas.microsoft.com/office/drawing/2014/main" id="{B3ABDC51-F294-2F52-162C-1FB00A60D9FF}"/>
              </a:ext>
            </a:extLst>
          </p:cNvPr>
          <p:cNvCxnSpPr>
            <a:cxnSpLocks/>
            <a:stCxn id="71" idx="3"/>
            <a:endCxn id="25" idx="1"/>
          </p:cNvCxnSpPr>
          <p:nvPr/>
        </p:nvCxnSpPr>
        <p:spPr>
          <a:xfrm>
            <a:off x="7203229" y="4042249"/>
            <a:ext cx="1324501" cy="2174095"/>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B0C80AB-05BA-F3B9-AB4E-85A003F101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66510" y="1218075"/>
            <a:ext cx="595196" cy="595196"/>
          </a:xfrm>
          <a:prstGeom prst="rect">
            <a:avLst/>
          </a:prstGeom>
        </p:spPr>
      </p:pic>
      <p:sp>
        <p:nvSpPr>
          <p:cNvPr id="4" name="TextBox 3">
            <a:extLst>
              <a:ext uri="{FF2B5EF4-FFF2-40B4-BE49-F238E27FC236}">
                <a16:creationId xmlns:a16="http://schemas.microsoft.com/office/drawing/2014/main" id="{687F222C-11BE-667D-C116-A2F9C9A7F56D}"/>
              </a:ext>
            </a:extLst>
          </p:cNvPr>
          <p:cNvSpPr txBox="1"/>
          <p:nvPr/>
        </p:nvSpPr>
        <p:spPr>
          <a:xfrm>
            <a:off x="564749" y="1334388"/>
            <a:ext cx="2023833" cy="369332"/>
          </a:xfrm>
          <a:prstGeom prst="rect">
            <a:avLst/>
          </a:prstGeom>
          <a:noFill/>
        </p:spPr>
        <p:txBody>
          <a:bodyPr wrap="square" rtlCol="0">
            <a:spAutoFit/>
          </a:bodyPr>
          <a:lstStyle/>
          <a:p>
            <a:pPr algn="ctr"/>
            <a:r>
              <a:rPr lang="en-DE" dirty="0"/>
              <a:t>Orchestration</a:t>
            </a:r>
          </a:p>
        </p:txBody>
      </p:sp>
    </p:spTree>
    <p:extLst>
      <p:ext uri="{BB962C8B-B14F-4D97-AF65-F5344CB8AC3E}">
        <p14:creationId xmlns:p14="http://schemas.microsoft.com/office/powerpoint/2010/main" val="4233846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9EDFB-C09D-177E-DB0B-0231D2070535}"/>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8BDB275D-6AA3-0112-858E-B29CE376F37C}"/>
              </a:ext>
            </a:extLst>
          </p:cNvPr>
          <p:cNvGrpSpPr/>
          <p:nvPr/>
        </p:nvGrpSpPr>
        <p:grpSpPr>
          <a:xfrm>
            <a:off x="8527730" y="1934605"/>
            <a:ext cx="1742599" cy="831600"/>
            <a:chOff x="1713965" y="2559940"/>
            <a:chExt cx="1742599" cy="831600"/>
          </a:xfrm>
        </p:grpSpPr>
        <p:sp>
          <p:nvSpPr>
            <p:cNvPr id="17" name="Rectangle: Rounded Corners 23">
              <a:extLst>
                <a:ext uri="{FF2B5EF4-FFF2-40B4-BE49-F238E27FC236}">
                  <a16:creationId xmlns:a16="http://schemas.microsoft.com/office/drawing/2014/main" id="{8EC3BD0A-036A-7547-F1D3-914377DB89F6}"/>
                </a:ext>
              </a:extLst>
            </p:cNvPr>
            <p:cNvSpPr/>
            <p:nvPr/>
          </p:nvSpPr>
          <p:spPr bwMode="auto">
            <a:xfrm>
              <a:off x="2849142" y="267145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Polaris</a:t>
              </a:r>
            </a:p>
          </p:txBody>
        </p:sp>
        <p:grpSp>
          <p:nvGrpSpPr>
            <p:cNvPr id="9" name="Group 8">
              <a:extLst>
                <a:ext uri="{FF2B5EF4-FFF2-40B4-BE49-F238E27FC236}">
                  <a16:creationId xmlns:a16="http://schemas.microsoft.com/office/drawing/2014/main" id="{3A55B613-48B7-2524-D416-BD56D490FBEE}"/>
                </a:ext>
              </a:extLst>
            </p:cNvPr>
            <p:cNvGrpSpPr/>
            <p:nvPr/>
          </p:nvGrpSpPr>
          <p:grpSpPr>
            <a:xfrm>
              <a:off x="1713965" y="2559940"/>
              <a:ext cx="946800" cy="831600"/>
              <a:chOff x="3194658" y="2376171"/>
              <a:chExt cx="946800" cy="831600"/>
            </a:xfrm>
          </p:grpSpPr>
          <p:sp>
            <p:nvSpPr>
              <p:cNvPr id="29" name="Rounded Rectangle 13">
                <a:extLst>
                  <a:ext uri="{FF2B5EF4-FFF2-40B4-BE49-F238E27FC236}">
                    <a16:creationId xmlns:a16="http://schemas.microsoft.com/office/drawing/2014/main" id="{B7EBDB94-B34C-DC32-7267-503238A9F844}"/>
                  </a:ext>
                </a:extLst>
              </p:cNvPr>
              <p:cNvSpPr/>
              <p:nvPr/>
            </p:nvSpPr>
            <p:spPr>
              <a:xfrm>
                <a:off x="3194658" y="2376171"/>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5" name="Rounded Rectangle 16">
                <a:extLst>
                  <a:ext uri="{FF2B5EF4-FFF2-40B4-BE49-F238E27FC236}">
                    <a16:creationId xmlns:a16="http://schemas.microsoft.com/office/drawing/2014/main" id="{6333001C-06D7-02DE-5DAE-3CF026D8AAB5}"/>
                  </a:ext>
                </a:extLst>
              </p:cNvPr>
              <p:cNvSpPr/>
              <p:nvPr/>
            </p:nvSpPr>
            <p:spPr>
              <a:xfrm>
                <a:off x="3223444" y="28558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pic>
            <p:nvPicPr>
              <p:cNvPr id="42" name="Graphic 41">
                <a:extLst>
                  <a:ext uri="{FF2B5EF4-FFF2-40B4-BE49-F238E27FC236}">
                    <a16:creationId xmlns:a16="http://schemas.microsoft.com/office/drawing/2014/main" id="{C66B575E-E425-553F-60EF-6AC96A3C101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3484035" y="2440019"/>
                <a:ext cx="368047" cy="317743"/>
              </a:xfrm>
              <a:prstGeom prst="rect">
                <a:avLst/>
              </a:prstGeom>
            </p:spPr>
          </p:pic>
        </p:grpSp>
        <p:cxnSp>
          <p:nvCxnSpPr>
            <p:cNvPr id="69" name="Elbow Connector 68">
              <a:extLst>
                <a:ext uri="{FF2B5EF4-FFF2-40B4-BE49-F238E27FC236}">
                  <a16:creationId xmlns:a16="http://schemas.microsoft.com/office/drawing/2014/main" id="{D8F09D56-B409-0F36-FE05-BD2D94F7846F}"/>
                </a:ext>
              </a:extLst>
            </p:cNvPr>
            <p:cNvCxnSpPr>
              <a:cxnSpLocks/>
              <a:stCxn id="29" idx="3"/>
              <a:endCxn id="17" idx="2"/>
            </p:cNvCxnSpPr>
            <p:nvPr/>
          </p:nvCxnSpPr>
          <p:spPr>
            <a:xfrm>
              <a:off x="2660765" y="297574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A62929F-8843-3138-3DF5-65DBF3CB7170}"/>
              </a:ext>
            </a:extLst>
          </p:cNvPr>
          <p:cNvGrpSpPr/>
          <p:nvPr/>
        </p:nvGrpSpPr>
        <p:grpSpPr>
          <a:xfrm>
            <a:off x="8527730" y="3245596"/>
            <a:ext cx="1742599" cy="831600"/>
            <a:chOff x="1713965" y="3447670"/>
            <a:chExt cx="1742599" cy="831600"/>
          </a:xfrm>
        </p:grpSpPr>
        <p:sp>
          <p:nvSpPr>
            <p:cNvPr id="18" name="Rectangle: Rounded Corners 24">
              <a:extLst>
                <a:ext uri="{FF2B5EF4-FFF2-40B4-BE49-F238E27FC236}">
                  <a16:creationId xmlns:a16="http://schemas.microsoft.com/office/drawing/2014/main" id="{6DA09421-E4CA-0303-80D5-17B8B12AE198}"/>
                </a:ext>
              </a:extLst>
            </p:cNvPr>
            <p:cNvSpPr/>
            <p:nvPr/>
          </p:nvSpPr>
          <p:spPr bwMode="auto">
            <a:xfrm>
              <a:off x="2849142" y="355918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Spark</a:t>
              </a:r>
            </a:p>
          </p:txBody>
        </p:sp>
        <p:grpSp>
          <p:nvGrpSpPr>
            <p:cNvPr id="10" name="Group 9">
              <a:extLst>
                <a:ext uri="{FF2B5EF4-FFF2-40B4-BE49-F238E27FC236}">
                  <a16:creationId xmlns:a16="http://schemas.microsoft.com/office/drawing/2014/main" id="{8344CA93-B9CA-26C0-CF8D-60CDCD8A64F3}"/>
                </a:ext>
              </a:extLst>
            </p:cNvPr>
            <p:cNvGrpSpPr/>
            <p:nvPr/>
          </p:nvGrpSpPr>
          <p:grpSpPr>
            <a:xfrm>
              <a:off x="1713965" y="3447670"/>
              <a:ext cx="946800" cy="831600"/>
              <a:chOff x="6079073" y="2312427"/>
              <a:chExt cx="946800" cy="831600"/>
            </a:xfrm>
          </p:grpSpPr>
          <p:sp>
            <p:nvSpPr>
              <p:cNvPr id="25" name="Rounded Rectangle 14">
                <a:extLst>
                  <a:ext uri="{FF2B5EF4-FFF2-40B4-BE49-F238E27FC236}">
                    <a16:creationId xmlns:a16="http://schemas.microsoft.com/office/drawing/2014/main" id="{E9A93C25-E3C9-F0EB-0BBB-0EB404608587}"/>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4" name="Rounded Rectangle 15">
                <a:extLst>
                  <a:ext uri="{FF2B5EF4-FFF2-40B4-BE49-F238E27FC236}">
                    <a16:creationId xmlns:a16="http://schemas.microsoft.com/office/drawing/2014/main" id="{F1378882-5C8E-DDD8-777D-36AB8B23B1B2}"/>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pic>
            <p:nvPicPr>
              <p:cNvPr id="40" name="Graphic 39">
                <a:extLst>
                  <a:ext uri="{FF2B5EF4-FFF2-40B4-BE49-F238E27FC236}">
                    <a16:creationId xmlns:a16="http://schemas.microsoft.com/office/drawing/2014/main" id="{041AB7B9-319F-8620-CA1C-9B4D0201612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6370411" y="2441696"/>
                <a:ext cx="348179" cy="300590"/>
              </a:xfrm>
              <a:prstGeom prst="rect">
                <a:avLst/>
              </a:prstGeom>
            </p:spPr>
          </p:pic>
        </p:grpSp>
        <p:cxnSp>
          <p:nvCxnSpPr>
            <p:cNvPr id="65" name="Elbow Connector 64">
              <a:extLst>
                <a:ext uri="{FF2B5EF4-FFF2-40B4-BE49-F238E27FC236}">
                  <a16:creationId xmlns:a16="http://schemas.microsoft.com/office/drawing/2014/main" id="{49F11460-EF36-4F6A-07B0-D3D0D790AE02}"/>
                </a:ext>
              </a:extLst>
            </p:cNvPr>
            <p:cNvCxnSpPr>
              <a:cxnSpLocks/>
              <a:stCxn id="25" idx="3"/>
              <a:endCxn id="18" idx="2"/>
            </p:cNvCxnSpPr>
            <p:nvPr/>
          </p:nvCxnSpPr>
          <p:spPr>
            <a:xfrm>
              <a:off x="2660765" y="3863470"/>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23DD619-CCF5-4FC4-1DCB-DC72A364CF93}"/>
              </a:ext>
            </a:extLst>
          </p:cNvPr>
          <p:cNvGrpSpPr/>
          <p:nvPr/>
        </p:nvGrpSpPr>
        <p:grpSpPr>
          <a:xfrm>
            <a:off x="8527730" y="5868030"/>
            <a:ext cx="1742599" cy="831600"/>
            <a:chOff x="1713965" y="5684476"/>
            <a:chExt cx="1742599" cy="831600"/>
          </a:xfrm>
        </p:grpSpPr>
        <p:sp>
          <p:nvSpPr>
            <p:cNvPr id="20" name="Rectangle: Rounded Corners 28">
              <a:extLst>
                <a:ext uri="{FF2B5EF4-FFF2-40B4-BE49-F238E27FC236}">
                  <a16:creationId xmlns:a16="http://schemas.microsoft.com/office/drawing/2014/main" id="{F0C1CB6F-46E6-1235-A4D8-E4A7D05AE725}"/>
                </a:ext>
              </a:extLst>
            </p:cNvPr>
            <p:cNvSpPr/>
            <p:nvPr/>
          </p:nvSpPr>
          <p:spPr bwMode="auto">
            <a:xfrm>
              <a:off x="2849142" y="5795994"/>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dirty="0">
                  <a:ln>
                    <a:noFill/>
                  </a:ln>
                  <a:solidFill>
                    <a:srgbClr val="FFFFFF"/>
                  </a:solidFill>
                  <a:effectLst/>
                  <a:uLnTx/>
                  <a:uFillTx/>
                  <a:latin typeface="Segoe UI"/>
                  <a:ea typeface="+mn-ea"/>
                  <a:cs typeface="Segoe UI" pitchFamily="34" charset="0"/>
                </a:rPr>
                <a:t>Services</a:t>
              </a:r>
            </a:p>
          </p:txBody>
        </p:sp>
        <p:grpSp>
          <p:nvGrpSpPr>
            <p:cNvPr id="16" name="Group 15">
              <a:extLst>
                <a:ext uri="{FF2B5EF4-FFF2-40B4-BE49-F238E27FC236}">
                  <a16:creationId xmlns:a16="http://schemas.microsoft.com/office/drawing/2014/main" id="{919B5C28-CFAF-65EC-6150-8948F92330D0}"/>
                </a:ext>
              </a:extLst>
            </p:cNvPr>
            <p:cNvGrpSpPr/>
            <p:nvPr/>
          </p:nvGrpSpPr>
          <p:grpSpPr>
            <a:xfrm>
              <a:off x="1713965" y="5684476"/>
              <a:ext cx="946800" cy="831600"/>
              <a:chOff x="10196807" y="2312427"/>
              <a:chExt cx="946800" cy="831600"/>
            </a:xfrm>
          </p:grpSpPr>
          <p:sp>
            <p:nvSpPr>
              <p:cNvPr id="28" name="Rounded Rectangle 21">
                <a:extLst>
                  <a:ext uri="{FF2B5EF4-FFF2-40B4-BE49-F238E27FC236}">
                    <a16:creationId xmlns:a16="http://schemas.microsoft.com/office/drawing/2014/main" id="{51713839-E549-B0E3-391A-E297982F31AA}"/>
                  </a:ext>
                </a:extLst>
              </p:cNvPr>
              <p:cNvSpPr/>
              <p:nvPr/>
            </p:nvSpPr>
            <p:spPr>
              <a:xfrm>
                <a:off x="10196807"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8" name="Rounded Rectangle 19">
                <a:extLst>
                  <a:ext uri="{FF2B5EF4-FFF2-40B4-BE49-F238E27FC236}">
                    <a16:creationId xmlns:a16="http://schemas.microsoft.com/office/drawing/2014/main" id="{67D92E17-B7B1-DD9D-A7A8-BF1D8CB0FDA2}"/>
                  </a:ext>
                </a:extLst>
              </p:cNvPr>
              <p:cNvSpPr/>
              <p:nvPr/>
            </p:nvSpPr>
            <p:spPr>
              <a:xfrm>
                <a:off x="10285130" y="2871228"/>
                <a:ext cx="7667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Power BI</a:t>
                </a:r>
              </a:p>
            </p:txBody>
          </p:sp>
          <p:pic>
            <p:nvPicPr>
              <p:cNvPr id="44" name="Graphic 43">
                <a:extLst>
                  <a:ext uri="{FF2B5EF4-FFF2-40B4-BE49-F238E27FC236}">
                    <a16:creationId xmlns:a16="http://schemas.microsoft.com/office/drawing/2014/main" id="{15764153-5BE8-C0A6-3A86-7A8817C26150}"/>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10494407" y="2441696"/>
                <a:ext cx="348180" cy="300591"/>
              </a:xfrm>
              <a:prstGeom prst="rect">
                <a:avLst/>
              </a:prstGeom>
            </p:spPr>
          </p:pic>
        </p:grpSp>
        <p:cxnSp>
          <p:nvCxnSpPr>
            <p:cNvPr id="5" name="Elbow Connector 4">
              <a:extLst>
                <a:ext uri="{FF2B5EF4-FFF2-40B4-BE49-F238E27FC236}">
                  <a16:creationId xmlns:a16="http://schemas.microsoft.com/office/drawing/2014/main" id="{E6C14F82-B406-AE59-FBFC-7A3CA7EE22B0}"/>
                </a:ext>
              </a:extLst>
            </p:cNvPr>
            <p:cNvCxnSpPr>
              <a:cxnSpLocks/>
              <a:stCxn id="28" idx="3"/>
              <a:endCxn id="20" idx="2"/>
            </p:cNvCxnSpPr>
            <p:nvPr/>
          </p:nvCxnSpPr>
          <p:spPr>
            <a:xfrm>
              <a:off x="2660765" y="6100276"/>
              <a:ext cx="18837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B30D4924-B5F5-70CA-E761-DF0D20F7B175}"/>
              </a:ext>
            </a:extLst>
          </p:cNvPr>
          <p:cNvSpPr>
            <a:spLocks noGrp="1"/>
          </p:cNvSpPr>
          <p:nvPr>
            <p:ph type="title"/>
          </p:nvPr>
        </p:nvSpPr>
        <p:spPr>
          <a:xfrm>
            <a:off x="803275" y="365760"/>
            <a:ext cx="10151237" cy="1325562"/>
          </a:xfrm>
        </p:spPr>
        <p:txBody>
          <a:bodyPr anchor="t">
            <a:normAutofit fontScale="90000"/>
          </a:bodyPr>
          <a:lstStyle/>
          <a:p>
            <a:r>
              <a:rPr lang="en-DE" dirty="0"/>
              <a:t>Ingesting data with Microsoft Fabric</a:t>
            </a:r>
            <a:br>
              <a:rPr lang="en-DE" dirty="0"/>
            </a:br>
            <a:r>
              <a:rPr lang="en-DE" sz="1600" dirty="0"/>
              <a:t>(a gentle glimpse, be aware that I omitted streaming data in this glimpse)</a:t>
            </a:r>
            <a:endParaRPr lang="en-DE" dirty="0"/>
          </a:p>
        </p:txBody>
      </p:sp>
      <p:pic>
        <p:nvPicPr>
          <p:cNvPr id="2" name="Graphic 1">
            <a:extLst>
              <a:ext uri="{FF2B5EF4-FFF2-40B4-BE49-F238E27FC236}">
                <a16:creationId xmlns:a16="http://schemas.microsoft.com/office/drawing/2014/main" id="{0C7A8B16-A49E-335B-F4FB-44FD9B8B7A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2525" y="2054900"/>
            <a:ext cx="4184979" cy="1663220"/>
          </a:xfrm>
          <a:prstGeom prst="rect">
            <a:avLst/>
          </a:prstGeom>
        </p:spPr>
      </p:pic>
      <p:pic>
        <p:nvPicPr>
          <p:cNvPr id="30" name="Graphic 29">
            <a:extLst>
              <a:ext uri="{FF2B5EF4-FFF2-40B4-BE49-F238E27FC236}">
                <a16:creationId xmlns:a16="http://schemas.microsoft.com/office/drawing/2014/main" id="{4D772C7F-2666-C2F1-2C7B-77A9F46690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66510" y="1218075"/>
            <a:ext cx="595196" cy="595196"/>
          </a:xfrm>
          <a:prstGeom prst="rect">
            <a:avLst/>
          </a:prstGeom>
        </p:spPr>
      </p:pic>
      <p:grpSp>
        <p:nvGrpSpPr>
          <p:cNvPr id="64" name="Group 63">
            <a:extLst>
              <a:ext uri="{FF2B5EF4-FFF2-40B4-BE49-F238E27FC236}">
                <a16:creationId xmlns:a16="http://schemas.microsoft.com/office/drawing/2014/main" id="{5F5771E9-AD99-BF38-1F37-C15781725EAA}"/>
              </a:ext>
            </a:extLst>
          </p:cNvPr>
          <p:cNvGrpSpPr/>
          <p:nvPr/>
        </p:nvGrpSpPr>
        <p:grpSpPr>
          <a:xfrm>
            <a:off x="2699493" y="5013341"/>
            <a:ext cx="3433227" cy="595196"/>
            <a:chOff x="2699493" y="5004764"/>
            <a:chExt cx="3433227" cy="595196"/>
          </a:xfrm>
        </p:grpSpPr>
        <p:pic>
          <p:nvPicPr>
            <p:cNvPr id="48" name="Graphic 47">
              <a:extLst>
                <a:ext uri="{FF2B5EF4-FFF2-40B4-BE49-F238E27FC236}">
                  <a16:creationId xmlns:a16="http://schemas.microsoft.com/office/drawing/2014/main" id="{20DB67EA-791D-2A8B-F242-A83127F02F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9493" y="5004764"/>
              <a:ext cx="595196" cy="595196"/>
            </a:xfrm>
            <a:prstGeom prst="rect">
              <a:avLst/>
            </a:prstGeom>
          </p:spPr>
        </p:pic>
        <p:pic>
          <p:nvPicPr>
            <p:cNvPr id="49" name="Graphic 48">
              <a:extLst>
                <a:ext uri="{FF2B5EF4-FFF2-40B4-BE49-F238E27FC236}">
                  <a16:creationId xmlns:a16="http://schemas.microsoft.com/office/drawing/2014/main" id="{5048EDDE-D0AE-3255-F9D7-18661A8EB1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59295" y="5004764"/>
              <a:ext cx="595196" cy="595196"/>
            </a:xfrm>
            <a:prstGeom prst="rect">
              <a:avLst/>
            </a:prstGeom>
          </p:spPr>
        </p:pic>
        <p:pic>
          <p:nvPicPr>
            <p:cNvPr id="50" name="Graphic 49">
              <a:extLst>
                <a:ext uri="{FF2B5EF4-FFF2-40B4-BE49-F238E27FC236}">
                  <a16:creationId xmlns:a16="http://schemas.microsoft.com/office/drawing/2014/main" id="{15AEE573-B4DA-1495-19E3-6B62D53606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37524" y="5004764"/>
              <a:ext cx="595196" cy="595196"/>
            </a:xfrm>
            <a:prstGeom prst="rect">
              <a:avLst/>
            </a:prstGeom>
          </p:spPr>
        </p:pic>
      </p:grpSp>
      <p:grpSp>
        <p:nvGrpSpPr>
          <p:cNvPr id="68" name="Group 67">
            <a:extLst>
              <a:ext uri="{FF2B5EF4-FFF2-40B4-BE49-F238E27FC236}">
                <a16:creationId xmlns:a16="http://schemas.microsoft.com/office/drawing/2014/main" id="{181A4B76-B05F-6352-AEF6-D4E616DFFA42}"/>
              </a:ext>
            </a:extLst>
          </p:cNvPr>
          <p:cNvGrpSpPr/>
          <p:nvPr/>
        </p:nvGrpSpPr>
        <p:grpSpPr>
          <a:xfrm>
            <a:off x="2727673" y="5665520"/>
            <a:ext cx="3376868" cy="548725"/>
            <a:chOff x="2727673" y="5628251"/>
            <a:chExt cx="3376868" cy="548725"/>
          </a:xfrm>
        </p:grpSpPr>
        <p:pic>
          <p:nvPicPr>
            <p:cNvPr id="41" name="Graphic 40">
              <a:extLst>
                <a:ext uri="{FF2B5EF4-FFF2-40B4-BE49-F238E27FC236}">
                  <a16:creationId xmlns:a16="http://schemas.microsoft.com/office/drawing/2014/main" id="{40A0BC8F-CA62-7F2B-A54D-0F6B09F0EA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87475" y="5628251"/>
              <a:ext cx="538837" cy="538837"/>
            </a:xfrm>
            <a:prstGeom prst="rect">
              <a:avLst/>
            </a:prstGeom>
          </p:spPr>
        </p:pic>
        <p:pic>
          <p:nvPicPr>
            <p:cNvPr id="51" name="Graphic 50">
              <a:extLst>
                <a:ext uri="{FF2B5EF4-FFF2-40B4-BE49-F238E27FC236}">
                  <a16:creationId xmlns:a16="http://schemas.microsoft.com/office/drawing/2014/main" id="{A7EF506B-CBA8-622C-AF47-953AE075B1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65704" y="5636297"/>
              <a:ext cx="538837" cy="538837"/>
            </a:xfrm>
            <a:prstGeom prst="rect">
              <a:avLst/>
            </a:prstGeom>
          </p:spPr>
        </p:pic>
        <p:pic>
          <p:nvPicPr>
            <p:cNvPr id="52" name="Graphic 51">
              <a:extLst>
                <a:ext uri="{FF2B5EF4-FFF2-40B4-BE49-F238E27FC236}">
                  <a16:creationId xmlns:a16="http://schemas.microsoft.com/office/drawing/2014/main" id="{8CFBF4C7-B05A-FA4D-86AA-DC54CF82A5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7673" y="5638139"/>
              <a:ext cx="538837" cy="538837"/>
            </a:xfrm>
            <a:prstGeom prst="rect">
              <a:avLst/>
            </a:prstGeom>
          </p:spPr>
        </p:pic>
      </p:grpSp>
      <p:grpSp>
        <p:nvGrpSpPr>
          <p:cNvPr id="67" name="Group 66">
            <a:extLst>
              <a:ext uri="{FF2B5EF4-FFF2-40B4-BE49-F238E27FC236}">
                <a16:creationId xmlns:a16="http://schemas.microsoft.com/office/drawing/2014/main" id="{E5C4775D-5FB4-D6B8-FA15-89A818ABB247}"/>
              </a:ext>
            </a:extLst>
          </p:cNvPr>
          <p:cNvGrpSpPr/>
          <p:nvPr/>
        </p:nvGrpSpPr>
        <p:grpSpPr>
          <a:xfrm>
            <a:off x="2725031" y="4412238"/>
            <a:ext cx="3382151" cy="544120"/>
            <a:chOff x="2725031" y="4412541"/>
            <a:chExt cx="3382151" cy="544120"/>
          </a:xfrm>
        </p:grpSpPr>
        <p:pic>
          <p:nvPicPr>
            <p:cNvPr id="24" name="Graphic 23">
              <a:extLst>
                <a:ext uri="{FF2B5EF4-FFF2-40B4-BE49-F238E27FC236}">
                  <a16:creationId xmlns:a16="http://schemas.microsoft.com/office/drawing/2014/main" id="{9839A39A-8FA4-0936-896A-6E69EA77D7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25031" y="4412541"/>
              <a:ext cx="544120" cy="544120"/>
            </a:xfrm>
            <a:prstGeom prst="rect">
              <a:avLst/>
            </a:prstGeom>
          </p:spPr>
        </p:pic>
        <p:pic>
          <p:nvPicPr>
            <p:cNvPr id="53" name="Graphic 52">
              <a:extLst>
                <a:ext uri="{FF2B5EF4-FFF2-40B4-BE49-F238E27FC236}">
                  <a16:creationId xmlns:a16="http://schemas.microsoft.com/office/drawing/2014/main" id="{4BEC5C63-F0BD-A15D-4E53-F6334080743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4833" y="4412541"/>
              <a:ext cx="544120" cy="544120"/>
            </a:xfrm>
            <a:prstGeom prst="rect">
              <a:avLst/>
            </a:prstGeom>
          </p:spPr>
        </p:pic>
        <p:pic>
          <p:nvPicPr>
            <p:cNvPr id="54" name="Graphic 53">
              <a:extLst>
                <a:ext uri="{FF2B5EF4-FFF2-40B4-BE49-F238E27FC236}">
                  <a16:creationId xmlns:a16="http://schemas.microsoft.com/office/drawing/2014/main" id="{71E0E027-1B5D-CF69-E33F-F3FBDE0165D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63062" y="4412541"/>
              <a:ext cx="544120" cy="544120"/>
            </a:xfrm>
            <a:prstGeom prst="rect">
              <a:avLst/>
            </a:prstGeom>
          </p:spPr>
        </p:pic>
      </p:grpSp>
      <p:grpSp>
        <p:nvGrpSpPr>
          <p:cNvPr id="66" name="Group 65">
            <a:extLst>
              <a:ext uri="{FF2B5EF4-FFF2-40B4-BE49-F238E27FC236}">
                <a16:creationId xmlns:a16="http://schemas.microsoft.com/office/drawing/2014/main" id="{8FC92C3F-A7AD-E650-002F-11A1C3E873C8}"/>
              </a:ext>
            </a:extLst>
          </p:cNvPr>
          <p:cNvGrpSpPr/>
          <p:nvPr/>
        </p:nvGrpSpPr>
        <p:grpSpPr>
          <a:xfrm>
            <a:off x="2684085" y="3729243"/>
            <a:ext cx="3464043" cy="626012"/>
            <a:chOff x="2684085" y="3729243"/>
            <a:chExt cx="3464043" cy="626012"/>
          </a:xfrm>
        </p:grpSpPr>
        <p:pic>
          <p:nvPicPr>
            <p:cNvPr id="22" name="Graphic 21">
              <a:extLst>
                <a:ext uri="{FF2B5EF4-FFF2-40B4-BE49-F238E27FC236}">
                  <a16:creationId xmlns:a16="http://schemas.microsoft.com/office/drawing/2014/main" id="{85197BFC-9CE0-5BD3-714D-616680EFE5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84085" y="3729243"/>
              <a:ext cx="626012" cy="626012"/>
            </a:xfrm>
            <a:prstGeom prst="rect">
              <a:avLst/>
            </a:prstGeom>
          </p:spPr>
        </p:pic>
        <p:pic>
          <p:nvPicPr>
            <p:cNvPr id="55" name="Graphic 54">
              <a:extLst>
                <a:ext uri="{FF2B5EF4-FFF2-40B4-BE49-F238E27FC236}">
                  <a16:creationId xmlns:a16="http://schemas.microsoft.com/office/drawing/2014/main" id="{1A1B70E8-005B-5E7D-4951-C4B8F258084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43887" y="3729243"/>
              <a:ext cx="626012" cy="626012"/>
            </a:xfrm>
            <a:prstGeom prst="rect">
              <a:avLst/>
            </a:prstGeom>
          </p:spPr>
        </p:pic>
        <p:pic>
          <p:nvPicPr>
            <p:cNvPr id="56" name="Graphic 55">
              <a:extLst>
                <a:ext uri="{FF2B5EF4-FFF2-40B4-BE49-F238E27FC236}">
                  <a16:creationId xmlns:a16="http://schemas.microsoft.com/office/drawing/2014/main" id="{CE4251B3-3FF7-0C53-63B2-9206139CF00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22116" y="3729243"/>
              <a:ext cx="626012" cy="626012"/>
            </a:xfrm>
            <a:prstGeom prst="rect">
              <a:avLst/>
            </a:prstGeom>
          </p:spPr>
        </p:pic>
      </p:grpSp>
      <p:cxnSp>
        <p:nvCxnSpPr>
          <p:cNvPr id="58" name="Straight Arrow Connector 57">
            <a:extLst>
              <a:ext uri="{FF2B5EF4-FFF2-40B4-BE49-F238E27FC236}">
                <a16:creationId xmlns:a16="http://schemas.microsoft.com/office/drawing/2014/main" id="{11DDDE60-0B09-1A24-2D47-10BD6F4BCD64}"/>
              </a:ext>
            </a:extLst>
          </p:cNvPr>
          <p:cNvCxnSpPr>
            <a:cxnSpLocks/>
          </p:cNvCxnSpPr>
          <p:nvPr/>
        </p:nvCxnSpPr>
        <p:spPr>
          <a:xfrm>
            <a:off x="2402545" y="3931977"/>
            <a:ext cx="0" cy="2828006"/>
          </a:xfrm>
          <a:prstGeom prst="straightConnector1">
            <a:avLst/>
          </a:prstGeom>
          <a:ln w="57150">
            <a:gradFill flip="none" rotWithShape="1">
              <a:gsLst>
                <a:gs pos="0">
                  <a:schemeClr val="accent1">
                    <a:lumMod val="5000"/>
                    <a:lumOff val="95000"/>
                  </a:schemeClr>
                </a:gs>
                <a:gs pos="74000">
                  <a:schemeClr val="accent1">
                    <a:lumMod val="45000"/>
                    <a:lumOff val="55000"/>
                  </a:schemeClr>
                </a:gs>
                <a:gs pos="100000">
                  <a:schemeClr val="accent1">
                    <a:lumMod val="45000"/>
                    <a:lumOff val="55000"/>
                  </a:schemeClr>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E5BAB99-FD5F-3309-9347-87273CD7B59C}"/>
              </a:ext>
            </a:extLst>
          </p:cNvPr>
          <p:cNvSpPr txBox="1"/>
          <p:nvPr/>
        </p:nvSpPr>
        <p:spPr>
          <a:xfrm>
            <a:off x="564750" y="3879778"/>
            <a:ext cx="1674250" cy="369332"/>
          </a:xfrm>
          <a:prstGeom prst="rect">
            <a:avLst/>
          </a:prstGeom>
          <a:noFill/>
        </p:spPr>
        <p:txBody>
          <a:bodyPr wrap="square" rtlCol="0">
            <a:spAutoFit/>
          </a:bodyPr>
          <a:lstStyle/>
          <a:p>
            <a:pPr algn="r"/>
            <a:r>
              <a:rPr lang="en-DE" dirty="0"/>
              <a:t>More Citizen</a:t>
            </a:r>
          </a:p>
        </p:txBody>
      </p:sp>
      <p:sp>
        <p:nvSpPr>
          <p:cNvPr id="61" name="TextBox 60">
            <a:extLst>
              <a:ext uri="{FF2B5EF4-FFF2-40B4-BE49-F238E27FC236}">
                <a16:creationId xmlns:a16="http://schemas.microsoft.com/office/drawing/2014/main" id="{DD68B0A1-68C2-433C-4B74-4C6AF988F612}"/>
              </a:ext>
            </a:extLst>
          </p:cNvPr>
          <p:cNvSpPr txBox="1"/>
          <p:nvPr/>
        </p:nvSpPr>
        <p:spPr>
          <a:xfrm>
            <a:off x="215155" y="6301180"/>
            <a:ext cx="2023845" cy="369332"/>
          </a:xfrm>
          <a:prstGeom prst="rect">
            <a:avLst/>
          </a:prstGeom>
          <a:noFill/>
        </p:spPr>
        <p:txBody>
          <a:bodyPr wrap="square" rtlCol="0">
            <a:spAutoFit/>
          </a:bodyPr>
          <a:lstStyle/>
          <a:p>
            <a:pPr algn="r"/>
            <a:r>
              <a:rPr lang="en-DE" dirty="0"/>
              <a:t>More Developer</a:t>
            </a:r>
          </a:p>
        </p:txBody>
      </p:sp>
      <p:grpSp>
        <p:nvGrpSpPr>
          <p:cNvPr id="70" name="Group 69">
            <a:extLst>
              <a:ext uri="{FF2B5EF4-FFF2-40B4-BE49-F238E27FC236}">
                <a16:creationId xmlns:a16="http://schemas.microsoft.com/office/drawing/2014/main" id="{C82FA933-4948-1786-6D7F-DCE665517506}"/>
              </a:ext>
            </a:extLst>
          </p:cNvPr>
          <p:cNvGrpSpPr/>
          <p:nvPr/>
        </p:nvGrpSpPr>
        <p:grpSpPr>
          <a:xfrm>
            <a:off x="2699493" y="6271227"/>
            <a:ext cx="3433227" cy="595196"/>
            <a:chOff x="2699493" y="6271227"/>
            <a:chExt cx="3433227" cy="595196"/>
          </a:xfrm>
        </p:grpSpPr>
        <p:pic>
          <p:nvPicPr>
            <p:cNvPr id="46" name="Graphic 45">
              <a:extLst>
                <a:ext uri="{FF2B5EF4-FFF2-40B4-BE49-F238E27FC236}">
                  <a16:creationId xmlns:a16="http://schemas.microsoft.com/office/drawing/2014/main" id="{B2E7A8D5-2E23-FA66-1BA7-991CB1F5ED4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37524" y="6271227"/>
              <a:ext cx="595196" cy="595196"/>
            </a:xfrm>
            <a:prstGeom prst="rect">
              <a:avLst/>
            </a:prstGeom>
          </p:spPr>
        </p:pic>
        <p:pic>
          <p:nvPicPr>
            <p:cNvPr id="62" name="Graphic 61">
              <a:extLst>
                <a:ext uri="{FF2B5EF4-FFF2-40B4-BE49-F238E27FC236}">
                  <a16:creationId xmlns:a16="http://schemas.microsoft.com/office/drawing/2014/main" id="{17275796-6EED-C0D2-17AE-BD214BB685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99493" y="6271227"/>
              <a:ext cx="595196" cy="595196"/>
            </a:xfrm>
            <a:prstGeom prst="rect">
              <a:avLst/>
            </a:prstGeom>
          </p:spPr>
        </p:pic>
        <p:pic>
          <p:nvPicPr>
            <p:cNvPr id="63" name="Graphic 62">
              <a:extLst>
                <a:ext uri="{FF2B5EF4-FFF2-40B4-BE49-F238E27FC236}">
                  <a16:creationId xmlns:a16="http://schemas.microsoft.com/office/drawing/2014/main" id="{6DD53A4B-4B3F-6D98-9634-E3D5187035E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059295" y="6271227"/>
              <a:ext cx="595196" cy="595196"/>
            </a:xfrm>
            <a:prstGeom prst="rect">
              <a:avLst/>
            </a:prstGeom>
          </p:spPr>
        </p:pic>
      </p:grpSp>
      <p:sp>
        <p:nvSpPr>
          <p:cNvPr id="71" name="TextBox 70">
            <a:extLst>
              <a:ext uri="{FF2B5EF4-FFF2-40B4-BE49-F238E27FC236}">
                <a16:creationId xmlns:a16="http://schemas.microsoft.com/office/drawing/2014/main" id="{1F408631-FA20-9B43-2A41-4ABA60963230}"/>
              </a:ext>
            </a:extLst>
          </p:cNvPr>
          <p:cNvSpPr txBox="1"/>
          <p:nvPr/>
        </p:nvSpPr>
        <p:spPr>
          <a:xfrm>
            <a:off x="6099657" y="3911444"/>
            <a:ext cx="1103572" cy="261610"/>
          </a:xfrm>
          <a:prstGeom prst="rect">
            <a:avLst/>
          </a:prstGeom>
          <a:noFill/>
        </p:spPr>
        <p:txBody>
          <a:bodyPr wrap="square" rtlCol="0">
            <a:spAutoFit/>
          </a:bodyPr>
          <a:lstStyle/>
          <a:p>
            <a:r>
              <a:rPr lang="en-DE" sz="1100" dirty="0">
                <a:solidFill>
                  <a:schemeClr val="bg1">
                    <a:lumMod val="75000"/>
                  </a:schemeClr>
                </a:solidFill>
              </a:rPr>
              <a:t>Shortcuts</a:t>
            </a:r>
          </a:p>
        </p:txBody>
      </p:sp>
      <p:sp>
        <p:nvSpPr>
          <p:cNvPr id="72" name="TextBox 71">
            <a:extLst>
              <a:ext uri="{FF2B5EF4-FFF2-40B4-BE49-F238E27FC236}">
                <a16:creationId xmlns:a16="http://schemas.microsoft.com/office/drawing/2014/main" id="{324FFBEB-C854-2ACD-5E4D-848F0A68399D}"/>
              </a:ext>
            </a:extLst>
          </p:cNvPr>
          <p:cNvSpPr txBox="1"/>
          <p:nvPr/>
        </p:nvSpPr>
        <p:spPr>
          <a:xfrm>
            <a:off x="6099657" y="4553493"/>
            <a:ext cx="1392287" cy="261610"/>
          </a:xfrm>
          <a:prstGeom prst="rect">
            <a:avLst/>
          </a:prstGeom>
          <a:noFill/>
        </p:spPr>
        <p:txBody>
          <a:bodyPr wrap="square" rtlCol="0">
            <a:spAutoFit/>
          </a:bodyPr>
          <a:lstStyle/>
          <a:p>
            <a:r>
              <a:rPr lang="en-DE" sz="1100" dirty="0">
                <a:solidFill>
                  <a:schemeClr val="bg1">
                    <a:lumMod val="75000"/>
                  </a:schemeClr>
                </a:solidFill>
              </a:rPr>
              <a:t>Dataflow Gen 2</a:t>
            </a:r>
          </a:p>
        </p:txBody>
      </p:sp>
      <p:sp>
        <p:nvSpPr>
          <p:cNvPr id="73" name="TextBox 72">
            <a:extLst>
              <a:ext uri="{FF2B5EF4-FFF2-40B4-BE49-F238E27FC236}">
                <a16:creationId xmlns:a16="http://schemas.microsoft.com/office/drawing/2014/main" id="{471D8353-B7E2-945D-A654-FFE9CB91826A}"/>
              </a:ext>
            </a:extLst>
          </p:cNvPr>
          <p:cNvSpPr txBox="1"/>
          <p:nvPr/>
        </p:nvSpPr>
        <p:spPr>
          <a:xfrm>
            <a:off x="6099657" y="5180134"/>
            <a:ext cx="1392286" cy="261610"/>
          </a:xfrm>
          <a:prstGeom prst="rect">
            <a:avLst/>
          </a:prstGeom>
          <a:noFill/>
        </p:spPr>
        <p:txBody>
          <a:bodyPr wrap="square" rtlCol="0">
            <a:spAutoFit/>
          </a:bodyPr>
          <a:lstStyle/>
          <a:p>
            <a:r>
              <a:rPr lang="en-DE" sz="1100" dirty="0">
                <a:solidFill>
                  <a:schemeClr val="bg1">
                    <a:lumMod val="75000"/>
                  </a:schemeClr>
                </a:solidFill>
              </a:rPr>
              <a:t>Data Pipeline</a:t>
            </a:r>
          </a:p>
        </p:txBody>
      </p:sp>
      <p:sp>
        <p:nvSpPr>
          <p:cNvPr id="74" name="TextBox 73">
            <a:extLst>
              <a:ext uri="{FF2B5EF4-FFF2-40B4-BE49-F238E27FC236}">
                <a16:creationId xmlns:a16="http://schemas.microsoft.com/office/drawing/2014/main" id="{65A816E7-539A-13AD-F8DF-05C93A434561}"/>
              </a:ext>
            </a:extLst>
          </p:cNvPr>
          <p:cNvSpPr txBox="1"/>
          <p:nvPr/>
        </p:nvSpPr>
        <p:spPr>
          <a:xfrm>
            <a:off x="6099657" y="5809077"/>
            <a:ext cx="1392286" cy="261610"/>
          </a:xfrm>
          <a:prstGeom prst="rect">
            <a:avLst/>
          </a:prstGeom>
          <a:noFill/>
        </p:spPr>
        <p:txBody>
          <a:bodyPr wrap="square" rtlCol="0">
            <a:spAutoFit/>
          </a:bodyPr>
          <a:lstStyle/>
          <a:p>
            <a:r>
              <a:rPr lang="en-DE" sz="1100" dirty="0">
                <a:solidFill>
                  <a:schemeClr val="bg1">
                    <a:lumMod val="75000"/>
                  </a:schemeClr>
                </a:solidFill>
              </a:rPr>
              <a:t>Notebook</a:t>
            </a:r>
          </a:p>
        </p:txBody>
      </p:sp>
      <p:sp>
        <p:nvSpPr>
          <p:cNvPr id="75" name="TextBox 74">
            <a:extLst>
              <a:ext uri="{FF2B5EF4-FFF2-40B4-BE49-F238E27FC236}">
                <a16:creationId xmlns:a16="http://schemas.microsoft.com/office/drawing/2014/main" id="{E3CE1C05-73D7-40A7-1F14-88C14DF6F6B0}"/>
              </a:ext>
            </a:extLst>
          </p:cNvPr>
          <p:cNvSpPr txBox="1"/>
          <p:nvPr/>
        </p:nvSpPr>
        <p:spPr>
          <a:xfrm>
            <a:off x="6099657" y="6438020"/>
            <a:ext cx="1392286" cy="261610"/>
          </a:xfrm>
          <a:prstGeom prst="rect">
            <a:avLst/>
          </a:prstGeom>
          <a:noFill/>
        </p:spPr>
        <p:txBody>
          <a:bodyPr wrap="square" rtlCol="0">
            <a:spAutoFit/>
          </a:bodyPr>
          <a:lstStyle/>
          <a:p>
            <a:r>
              <a:rPr lang="en-DE" sz="1100" dirty="0">
                <a:solidFill>
                  <a:schemeClr val="bg1">
                    <a:lumMod val="75000"/>
                  </a:schemeClr>
                </a:solidFill>
              </a:rPr>
              <a:t>Spark Job</a:t>
            </a:r>
          </a:p>
        </p:txBody>
      </p:sp>
      <p:sp>
        <p:nvSpPr>
          <p:cNvPr id="76" name="TextBox 75">
            <a:extLst>
              <a:ext uri="{FF2B5EF4-FFF2-40B4-BE49-F238E27FC236}">
                <a16:creationId xmlns:a16="http://schemas.microsoft.com/office/drawing/2014/main" id="{29FAB41C-CDD8-CA57-4BE0-5D9D386876DB}"/>
              </a:ext>
            </a:extLst>
          </p:cNvPr>
          <p:cNvSpPr txBox="1"/>
          <p:nvPr/>
        </p:nvSpPr>
        <p:spPr>
          <a:xfrm>
            <a:off x="564749" y="1334388"/>
            <a:ext cx="2023833" cy="369332"/>
          </a:xfrm>
          <a:prstGeom prst="rect">
            <a:avLst/>
          </a:prstGeom>
          <a:noFill/>
        </p:spPr>
        <p:txBody>
          <a:bodyPr wrap="square" rtlCol="0">
            <a:spAutoFit/>
          </a:bodyPr>
          <a:lstStyle/>
          <a:p>
            <a:pPr algn="ctr"/>
            <a:r>
              <a:rPr lang="en-DE" dirty="0"/>
              <a:t>Orchestration</a:t>
            </a:r>
          </a:p>
        </p:txBody>
      </p:sp>
    </p:spTree>
    <p:extLst>
      <p:ext uri="{BB962C8B-B14F-4D97-AF65-F5344CB8AC3E}">
        <p14:creationId xmlns:p14="http://schemas.microsoft.com/office/powerpoint/2010/main" val="3349258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317CA9-91F9-F03F-1B2A-50765BEDA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C5DE1-01A7-E12C-1FB0-DA2FAC4607BC}"/>
              </a:ext>
            </a:extLst>
          </p:cNvPr>
          <p:cNvSpPr>
            <a:spLocks noGrp="1"/>
          </p:cNvSpPr>
          <p:nvPr>
            <p:ph type="title"/>
          </p:nvPr>
        </p:nvSpPr>
        <p:spPr>
          <a:xfrm>
            <a:off x="1237488" y="640080"/>
            <a:ext cx="3903223" cy="1520414"/>
          </a:xfrm>
        </p:spPr>
        <p:txBody>
          <a:bodyPr vert="horz" lIns="91440" tIns="45720" rIns="91440" bIns="45720" rtlCol="0" anchor="b">
            <a:normAutofit fontScale="90000"/>
          </a:bodyPr>
          <a:lstStyle/>
          <a:p>
            <a:r>
              <a:rPr lang="en-US" sz="2800" dirty="0"/>
              <a:t>Additional Considerations for choosing the perfect fit?</a:t>
            </a:r>
          </a:p>
        </p:txBody>
      </p:sp>
      <p:sp>
        <p:nvSpPr>
          <p:cNvPr id="10" name="Rectangle 9">
            <a:extLst>
              <a:ext uri="{FF2B5EF4-FFF2-40B4-BE49-F238E27FC236}">
                <a16:creationId xmlns:a16="http://schemas.microsoft.com/office/drawing/2014/main" id="{846961AA-5DA0-73D4-BDB4-CF7D71E4F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 name="TextBox 3">
            <a:extLst>
              <a:ext uri="{FF2B5EF4-FFF2-40B4-BE49-F238E27FC236}">
                <a16:creationId xmlns:a16="http://schemas.microsoft.com/office/drawing/2014/main" id="{DA958CE2-044D-5C42-09AC-4C80908F071E}"/>
              </a:ext>
            </a:extLst>
          </p:cNvPr>
          <p:cNvSpPr txBox="1"/>
          <p:nvPr/>
        </p:nvSpPr>
        <p:spPr>
          <a:xfrm>
            <a:off x="1237488" y="2301555"/>
            <a:ext cx="4374171" cy="3878582"/>
          </a:xfrm>
          <a:prstGeom prst="rect">
            <a:avLst/>
          </a:prstGeom>
        </p:spPr>
        <p:txBody>
          <a:bodyPr vert="horz" lIns="91440" tIns="45720" rIns="91440" bIns="45720" rtlCol="0">
            <a:noAutofit/>
          </a:bodyPr>
          <a:lstStyle/>
          <a:p>
            <a:pPr indent="-182880" defTabSz="914400">
              <a:spcAft>
                <a:spcPts val="600"/>
              </a:spcAft>
              <a:buClr>
                <a:schemeClr val="accent1"/>
              </a:buClr>
            </a:pPr>
            <a:endParaRPr lang="en-US" sz="2400" dirty="0"/>
          </a:p>
        </p:txBody>
      </p:sp>
      <p:pic>
        <p:nvPicPr>
          <p:cNvPr id="6" name="Picture 5" descr="Light bulb on yellow background with sketched light beams and cord">
            <a:extLst>
              <a:ext uri="{FF2B5EF4-FFF2-40B4-BE49-F238E27FC236}">
                <a16:creationId xmlns:a16="http://schemas.microsoft.com/office/drawing/2014/main" id="{A5A4D564-F90D-2420-45D8-66FD21E850A1}"/>
              </a:ext>
            </a:extLst>
          </p:cNvPr>
          <p:cNvPicPr>
            <a:picLocks noChangeAspect="1"/>
          </p:cNvPicPr>
          <p:nvPr/>
        </p:nvPicPr>
        <p:blipFill rotWithShape="1">
          <a:blip r:embed="rId2"/>
          <a:srcRect l="32268"/>
          <a:stretch/>
        </p:blipFill>
        <p:spPr>
          <a:xfrm>
            <a:off x="6096000" y="10"/>
            <a:ext cx="6146105" cy="6857990"/>
          </a:xfrm>
          <a:prstGeom prst="rect">
            <a:avLst/>
          </a:prstGeom>
        </p:spPr>
      </p:pic>
    </p:spTree>
    <p:extLst>
      <p:ext uri="{BB962C8B-B14F-4D97-AF65-F5344CB8AC3E}">
        <p14:creationId xmlns:p14="http://schemas.microsoft.com/office/powerpoint/2010/main" val="169117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normAutofit fontScale="90000"/>
          </a:bodyPr>
          <a:lstStyle>
            <a:lvl1pPr>
              <a:lnSpc>
                <a:spcPct val="100000"/>
              </a:lnSpc>
              <a:defRPr sz="3600">
                <a:solidFill>
                  <a:srgbClr val="2A446F"/>
                </a:solidFill>
              </a:defRPr>
            </a:lvl1pPr>
          </a:lstStyle>
          <a:p>
            <a:r>
              <a:rPr lang="en-US" dirty="0"/>
              <a:t>Additional Considerations for choosing the “</a:t>
            </a:r>
            <a:r>
              <a:rPr lang="en-US" i="1" dirty="0"/>
              <a:t>perfect</a:t>
            </a:r>
            <a:r>
              <a:rPr lang="en-US" dirty="0"/>
              <a:t>” fit</a:t>
            </a:r>
          </a:p>
        </p:txBody>
      </p:sp>
      <p:sp>
        <p:nvSpPr>
          <p:cNvPr id="4" name="New shape"/>
          <p:cNvSpPr/>
          <p:nvPr/>
        </p:nvSpPr>
        <p:spPr>
          <a:xfrm>
            <a:off x="609600" y="2482941"/>
            <a:ext cx="10610335" cy="2382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365125" indent="-365125">
              <a:spcBef>
                <a:spcPct val="20000"/>
              </a:spcBef>
              <a:spcAft>
                <a:spcPct val="20000"/>
              </a:spcAft>
              <a:buChar char="•"/>
            </a:pPr>
            <a:r>
              <a:rPr sz="2400" dirty="0">
                <a:solidFill>
                  <a:schemeClr val="tx1"/>
                </a:solidFill>
              </a:rPr>
              <a:t>How much data are you working with</a:t>
            </a:r>
            <a:r>
              <a:rPr lang="de-DE" sz="2400" dirty="0">
                <a:solidFill>
                  <a:schemeClr val="tx1"/>
                </a:solidFill>
              </a:rPr>
              <a:t> </a:t>
            </a:r>
            <a:r>
              <a:rPr lang="de-DE" sz="2400" dirty="0" err="1">
                <a:solidFill>
                  <a:schemeClr val="tx1"/>
                </a:solidFill>
              </a:rPr>
              <a:t>today</a:t>
            </a:r>
            <a:r>
              <a:rPr lang="de-DE" sz="2400" dirty="0">
                <a:solidFill>
                  <a:schemeClr val="tx1"/>
                </a:solidFill>
              </a:rPr>
              <a:t>, </a:t>
            </a:r>
            <a:r>
              <a:rPr lang="de-DE" sz="2400" dirty="0" err="1">
                <a:solidFill>
                  <a:schemeClr val="tx1"/>
                </a:solidFill>
              </a:rPr>
              <a:t>tomorrow</a:t>
            </a:r>
            <a:r>
              <a:rPr lang="de-DE" sz="2400" dirty="0">
                <a:solidFill>
                  <a:schemeClr val="tx1"/>
                </a:solidFill>
              </a:rPr>
              <a:t>, and </a:t>
            </a:r>
            <a:r>
              <a:rPr lang="de-DE" sz="2400" dirty="0" err="1">
                <a:solidFill>
                  <a:schemeClr val="tx1"/>
                </a:solidFill>
              </a:rPr>
              <a:t>the</a:t>
            </a:r>
            <a:r>
              <a:rPr lang="de-DE" sz="2400" dirty="0">
                <a:solidFill>
                  <a:schemeClr val="tx1"/>
                </a:solidFill>
              </a:rPr>
              <a:t> </a:t>
            </a:r>
            <a:r>
              <a:rPr lang="de-DE" sz="2400" dirty="0" err="1">
                <a:solidFill>
                  <a:schemeClr val="tx1"/>
                </a:solidFill>
              </a:rPr>
              <a:t>day</a:t>
            </a:r>
            <a:r>
              <a:rPr lang="de-DE" sz="2400" dirty="0">
                <a:solidFill>
                  <a:schemeClr val="tx1"/>
                </a:solidFill>
              </a:rPr>
              <a:t> after </a:t>
            </a:r>
            <a:r>
              <a:rPr lang="de-DE" sz="2400" dirty="0" err="1">
                <a:solidFill>
                  <a:schemeClr val="tx1"/>
                </a:solidFill>
              </a:rPr>
              <a:t>tomorrow</a:t>
            </a:r>
            <a:r>
              <a:rPr sz="2400" dirty="0">
                <a:solidFill>
                  <a:schemeClr val="tx1"/>
                </a:solidFill>
              </a:rPr>
              <a:t>?</a:t>
            </a:r>
          </a:p>
          <a:p>
            <a:pPr marL="365125" indent="-365125">
              <a:spcBef>
                <a:spcPct val="20000"/>
              </a:spcBef>
              <a:spcAft>
                <a:spcPct val="20000"/>
              </a:spcAft>
              <a:buChar char="•"/>
            </a:pPr>
            <a:r>
              <a:rPr sz="2400" dirty="0">
                <a:solidFill>
                  <a:schemeClr val="tx1"/>
                </a:solidFill>
              </a:rPr>
              <a:t>How complex are the transformations you need to make?</a:t>
            </a:r>
          </a:p>
          <a:p>
            <a:pPr marL="365125" indent="-365125">
              <a:spcBef>
                <a:spcPct val="20000"/>
              </a:spcBef>
              <a:spcAft>
                <a:spcPct val="20000"/>
              </a:spcAft>
              <a:buChar char="•"/>
            </a:pPr>
            <a:r>
              <a:rPr sz="2400" dirty="0">
                <a:solidFill>
                  <a:schemeClr val="tx1"/>
                </a:solidFill>
              </a:rPr>
              <a:t>How often will you need to move data between layers?</a:t>
            </a:r>
          </a:p>
          <a:p>
            <a:pPr marL="365125" indent="-365125">
              <a:spcBef>
                <a:spcPct val="20000"/>
              </a:spcBef>
              <a:spcAft>
                <a:spcPct val="20000"/>
              </a:spcAft>
              <a:buChar char="•"/>
            </a:pPr>
            <a:r>
              <a:rPr sz="2400" dirty="0">
                <a:solidFill>
                  <a:schemeClr val="tx1"/>
                </a:solidFill>
              </a:rPr>
              <a:t>What tools are you most comfortable with?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6DBB-62DB-2145-8121-09FC83D7AC5C}"/>
              </a:ext>
            </a:extLst>
          </p:cNvPr>
          <p:cNvSpPr>
            <a:spLocks noGrp="1"/>
          </p:cNvSpPr>
          <p:nvPr>
            <p:ph type="title"/>
          </p:nvPr>
        </p:nvSpPr>
        <p:spPr/>
        <p:txBody>
          <a:bodyPr>
            <a:normAutofit fontScale="90000"/>
          </a:bodyPr>
          <a:lstStyle/>
          <a:p>
            <a:r>
              <a:rPr lang="en-DE" dirty="0"/>
              <a:t>Resources</a:t>
            </a:r>
          </a:p>
        </p:txBody>
      </p:sp>
      <p:sp>
        <p:nvSpPr>
          <p:cNvPr id="3" name="Content Placeholder 2">
            <a:extLst>
              <a:ext uri="{FF2B5EF4-FFF2-40B4-BE49-F238E27FC236}">
                <a16:creationId xmlns:a16="http://schemas.microsoft.com/office/drawing/2014/main" id="{C776FC44-80D7-8657-E9FF-A7302D69D436}"/>
              </a:ext>
            </a:extLst>
          </p:cNvPr>
          <p:cNvSpPr>
            <a:spLocks noGrp="1"/>
          </p:cNvSpPr>
          <p:nvPr>
            <p:ph sz="quarter" idx="10"/>
          </p:nvPr>
        </p:nvSpPr>
        <p:spPr/>
        <p:txBody>
          <a:bodyPr/>
          <a:lstStyle/>
          <a:p>
            <a:r>
              <a:rPr lang="en-GB" dirty="0"/>
              <a:t>T</a:t>
            </a:r>
            <a:r>
              <a:rPr lang="en-DE" dirty="0"/>
              <a:t>he Polaris whitepaper: </a:t>
            </a:r>
            <a:r>
              <a:rPr lang="en-GB" dirty="0"/>
              <a:t>https://</a:t>
            </a:r>
            <a:r>
              <a:rPr lang="en-GB" dirty="0" err="1"/>
              <a:t>www.vldb.org</a:t>
            </a:r>
            <a:r>
              <a:rPr lang="en-GB" dirty="0"/>
              <a:t>/</a:t>
            </a:r>
            <a:r>
              <a:rPr lang="en-GB" dirty="0" err="1"/>
              <a:t>pvldb</a:t>
            </a:r>
            <a:r>
              <a:rPr lang="en-GB" dirty="0"/>
              <a:t>/vol13/p3204-saborit.pdf</a:t>
            </a:r>
            <a:endParaRPr lang="en-DE" dirty="0"/>
          </a:p>
        </p:txBody>
      </p:sp>
    </p:spTree>
    <p:extLst>
      <p:ext uri="{BB962C8B-B14F-4D97-AF65-F5344CB8AC3E}">
        <p14:creationId xmlns:p14="http://schemas.microsoft.com/office/powerpoint/2010/main" val="40062157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2" name="Text Placeholder 8">
            <a:extLst>
              <a:ext uri="{FF2B5EF4-FFF2-40B4-BE49-F238E27FC236}">
                <a16:creationId xmlns:a16="http://schemas.microsoft.com/office/drawing/2014/main" id="{6F183059-B09F-5464-A3D4-F25D9850F08F}"/>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Consolas" panose="020B0609020204030204" pitchFamily="49" charset="0"/>
              </a:rPr>
              <a:t>/tommartens68</a:t>
            </a:r>
          </a:p>
          <a:p>
            <a:pPr marL="0" indent="0">
              <a:buFont typeface="Arial" panose="020B0604020202020204" pitchFamily="34" charset="0"/>
              <a:buNone/>
            </a:pPr>
            <a:r>
              <a:rPr lang="en-US" dirty="0">
                <a:solidFill>
                  <a:schemeClr val="bg1"/>
                </a:solidFill>
                <a:latin typeface="Consolas" panose="020B0609020204030204" pitchFamily="49" charset="0"/>
              </a:rPr>
              <a:t>@tommartens68</a:t>
            </a:r>
          </a:p>
        </p:txBody>
      </p:sp>
      <p:grpSp>
        <p:nvGrpSpPr>
          <p:cNvPr id="3" name="Group 37">
            <a:extLst>
              <a:ext uri="{FF2B5EF4-FFF2-40B4-BE49-F238E27FC236}">
                <a16:creationId xmlns:a16="http://schemas.microsoft.com/office/drawing/2014/main" id="{3D30D5BB-A2C4-B4B7-5274-C2233CD79C93}"/>
              </a:ext>
            </a:extLst>
          </p:cNvPr>
          <p:cNvGrpSpPr/>
          <p:nvPr/>
        </p:nvGrpSpPr>
        <p:grpSpPr>
          <a:xfrm>
            <a:off x="1099347" y="5701154"/>
            <a:ext cx="229600" cy="229600"/>
            <a:chOff x="470537" y="3886355"/>
            <a:chExt cx="229600" cy="229600"/>
          </a:xfrm>
        </p:grpSpPr>
        <p:sp>
          <p:nvSpPr>
            <p:cNvPr id="6" name="Rounded Rectangle 38">
              <a:extLst>
                <a:ext uri="{FF2B5EF4-FFF2-40B4-BE49-F238E27FC236}">
                  <a16:creationId xmlns:a16="http://schemas.microsoft.com/office/drawing/2014/main" id="{8F6F7CA8-7651-C105-0DBF-0CD336073688}"/>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383">
              <a:extLst>
                <a:ext uri="{FF2B5EF4-FFF2-40B4-BE49-F238E27FC236}">
                  <a16:creationId xmlns:a16="http://schemas.microsoft.com/office/drawing/2014/main" id="{B1A06999-5739-3A81-2E60-2B9A30AED7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9" name="Group 40">
            <a:extLst>
              <a:ext uri="{FF2B5EF4-FFF2-40B4-BE49-F238E27FC236}">
                <a16:creationId xmlns:a16="http://schemas.microsoft.com/office/drawing/2014/main" id="{6CA84852-253E-BC39-C466-E4E340E2D8E1}"/>
              </a:ext>
            </a:extLst>
          </p:cNvPr>
          <p:cNvGrpSpPr/>
          <p:nvPr/>
        </p:nvGrpSpPr>
        <p:grpSpPr>
          <a:xfrm>
            <a:off x="1099347" y="5320838"/>
            <a:ext cx="229600" cy="229600"/>
            <a:chOff x="470535" y="3492943"/>
            <a:chExt cx="229600" cy="229600"/>
          </a:xfrm>
        </p:grpSpPr>
        <p:sp>
          <p:nvSpPr>
            <p:cNvPr id="10" name="Rounded Rectangle 41">
              <a:extLst>
                <a:ext uri="{FF2B5EF4-FFF2-40B4-BE49-F238E27FC236}">
                  <a16:creationId xmlns:a16="http://schemas.microsoft.com/office/drawing/2014/main" id="{3AC7CCAD-50D0-51EF-A36F-25FC1B933587}"/>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216">
              <a:extLst>
                <a:ext uri="{FF2B5EF4-FFF2-40B4-BE49-F238E27FC236}">
                  <a16:creationId xmlns:a16="http://schemas.microsoft.com/office/drawing/2014/main" id="{268C7F1A-96B1-9348-EEC9-2ECB5F9E784A}"/>
                </a:ext>
              </a:extLst>
            </p:cNvPr>
            <p:cNvGrpSpPr>
              <a:grpSpLocks/>
            </p:cNvGrpSpPr>
            <p:nvPr/>
          </p:nvGrpSpPr>
          <p:grpSpPr bwMode="auto">
            <a:xfrm>
              <a:off x="538132" y="3551431"/>
              <a:ext cx="101582" cy="101580"/>
              <a:chOff x="8400256" y="3573016"/>
              <a:chExt cx="423863" cy="422275"/>
            </a:xfrm>
            <a:solidFill>
              <a:schemeClr val="bg2"/>
            </a:solidFill>
          </p:grpSpPr>
          <p:sp>
            <p:nvSpPr>
              <p:cNvPr id="12" name="Oval 315">
                <a:extLst>
                  <a:ext uri="{FF2B5EF4-FFF2-40B4-BE49-F238E27FC236}">
                    <a16:creationId xmlns:a16="http://schemas.microsoft.com/office/drawing/2014/main" id="{AC3A0308-8CB7-6680-B5AE-57FE5A84838D}"/>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4" name="Rectangle 316">
                <a:extLst>
                  <a:ext uri="{FF2B5EF4-FFF2-40B4-BE49-F238E27FC236}">
                    <a16:creationId xmlns:a16="http://schemas.microsoft.com/office/drawing/2014/main" id="{7C1C5190-9844-EF05-35CB-976A46DDD4DC}"/>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6" name="Freeform 317">
                <a:extLst>
                  <a:ext uri="{FF2B5EF4-FFF2-40B4-BE49-F238E27FC236}">
                    <a16:creationId xmlns:a16="http://schemas.microsoft.com/office/drawing/2014/main" id="{8511DE55-2446-AF00-EEAA-19F08D34D236}"/>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Tree>
    <p:extLst>
      <p:ext uri="{BB962C8B-B14F-4D97-AF65-F5344CB8AC3E}">
        <p14:creationId xmlns:p14="http://schemas.microsoft.com/office/powerpoint/2010/main" val="3310189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7" name="Rectangle 46">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useBgFill="1">
        <p:nvSpPr>
          <p:cNvPr id="51" name="Rectangle 50">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11DF150-296A-17CC-6B89-24BDC23C840B}"/>
              </a:ext>
            </a:extLst>
          </p:cNvPr>
          <p:cNvSpPr>
            <a:spLocks noGrp="1"/>
          </p:cNvSpPr>
          <p:nvPr>
            <p:ph type="title"/>
          </p:nvPr>
        </p:nvSpPr>
        <p:spPr>
          <a:xfrm>
            <a:off x="8129238" y="758952"/>
            <a:ext cx="3998063" cy="4041648"/>
          </a:xfrm>
        </p:spPr>
        <p:txBody>
          <a:bodyPr vert="horz" lIns="91440" tIns="45720" rIns="91440" bIns="45720" rtlCol="0" anchor="b">
            <a:normAutofit/>
          </a:bodyPr>
          <a:lstStyle/>
          <a:p>
            <a:pPr>
              <a:lnSpc>
                <a:spcPct val="85000"/>
              </a:lnSpc>
            </a:pPr>
            <a:r>
              <a:rPr lang="en-US" sz="2800" dirty="0">
                <a:solidFill>
                  <a:srgbClr val="FFFFFF"/>
                </a:solidFill>
              </a:rPr>
              <a:t>What is </a:t>
            </a:r>
            <a:br>
              <a:rPr lang="en-US" sz="2800" dirty="0">
                <a:solidFill>
                  <a:srgbClr val="FFFFFF"/>
                </a:solidFill>
              </a:rPr>
            </a:br>
            <a:r>
              <a:rPr lang="en-US" sz="2800" dirty="0">
                <a:solidFill>
                  <a:srgbClr val="FFFFFF"/>
                </a:solidFill>
              </a:rPr>
              <a:t>Microsoft Fabric – under the hood?</a:t>
            </a:r>
          </a:p>
        </p:txBody>
      </p:sp>
      <p:pic>
        <p:nvPicPr>
          <p:cNvPr id="3" name="Graphic 2" descr="Pointed Hat with solid fill">
            <a:extLst>
              <a:ext uri="{FF2B5EF4-FFF2-40B4-BE49-F238E27FC236}">
                <a16:creationId xmlns:a16="http://schemas.microsoft.com/office/drawing/2014/main" id="{9577BF87-7C80-3CC4-AA51-8924E8FC4F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8913" y="841883"/>
            <a:ext cx="5167745" cy="5167745"/>
          </a:xfrm>
          <a:prstGeom prst="rect">
            <a:avLst/>
          </a:prstGeom>
        </p:spPr>
      </p:pic>
    </p:spTree>
    <p:extLst>
      <p:ext uri="{BB962C8B-B14F-4D97-AF65-F5344CB8AC3E}">
        <p14:creationId xmlns:p14="http://schemas.microsoft.com/office/powerpoint/2010/main" val="3712875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33FAD-D2E0-F72F-A971-7F7E80CE2028}"/>
              </a:ext>
            </a:extLst>
          </p:cNvPr>
          <p:cNvSpPr>
            <a:spLocks noGrp="1"/>
          </p:cNvSpPr>
          <p:nvPr>
            <p:ph type="title"/>
          </p:nvPr>
        </p:nvSpPr>
        <p:spPr>
          <a:xfrm>
            <a:off x="803275" y="365760"/>
            <a:ext cx="10151237" cy="1325562"/>
          </a:xfrm>
        </p:spPr>
        <p:txBody>
          <a:bodyPr anchor="t"/>
          <a:lstStyle/>
          <a:p>
            <a:r>
              <a:rPr lang="en-DE" dirty="0"/>
              <a:t>The unified analytics platform</a:t>
            </a:r>
          </a:p>
        </p:txBody>
      </p:sp>
      <p:sp>
        <p:nvSpPr>
          <p:cNvPr id="4" name="Rounded Rectangle 38">
            <a:extLst>
              <a:ext uri="{FF2B5EF4-FFF2-40B4-BE49-F238E27FC236}">
                <a16:creationId xmlns:a16="http://schemas.microsoft.com/office/drawing/2014/main" id="{EAEACA45-78E9-ACEC-A550-92B23458215E}"/>
              </a:ext>
            </a:extLst>
          </p:cNvPr>
          <p:cNvSpPr/>
          <p:nvPr/>
        </p:nvSpPr>
        <p:spPr bwMode="auto">
          <a:xfrm>
            <a:off x="243870" y="2024063"/>
            <a:ext cx="11019830" cy="3317371"/>
          </a:xfrm>
          <a:prstGeom prst="roundRect">
            <a:avLst>
              <a:gd name="adj" fmla="val 3641"/>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5" name="Rounded Rectangle 14">
            <a:extLst>
              <a:ext uri="{FF2B5EF4-FFF2-40B4-BE49-F238E27FC236}">
                <a16:creationId xmlns:a16="http://schemas.microsoft.com/office/drawing/2014/main" id="{09E16C41-6E6F-C27F-83AF-C985B296AD0B}"/>
              </a:ext>
            </a:extLst>
          </p:cNvPr>
          <p:cNvSpPr/>
          <p:nvPr/>
        </p:nvSpPr>
        <p:spPr>
          <a:xfrm>
            <a:off x="761134" y="2434608"/>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6" name="Rounded Rectangle 15">
            <a:extLst>
              <a:ext uri="{FF2B5EF4-FFF2-40B4-BE49-F238E27FC236}">
                <a16:creationId xmlns:a16="http://schemas.microsoft.com/office/drawing/2014/main" id="{F39EF8FE-70C9-2AA2-EFD4-54097A5BC72A}"/>
              </a:ext>
            </a:extLst>
          </p:cNvPr>
          <p:cNvSpPr/>
          <p:nvPr/>
        </p:nvSpPr>
        <p:spPr>
          <a:xfrm>
            <a:off x="2203865" y="2434608"/>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7" name="Rounded Rectangle 16">
            <a:extLst>
              <a:ext uri="{FF2B5EF4-FFF2-40B4-BE49-F238E27FC236}">
                <a16:creationId xmlns:a16="http://schemas.microsoft.com/office/drawing/2014/main" id="{1B53AA9B-8C96-BB8E-3DDC-9EB47F72EDC9}"/>
              </a:ext>
            </a:extLst>
          </p:cNvPr>
          <p:cNvSpPr/>
          <p:nvPr/>
        </p:nvSpPr>
        <p:spPr>
          <a:xfrm>
            <a:off x="3646596" y="2434608"/>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 name="Rounded Rectangle 17">
            <a:extLst>
              <a:ext uri="{FF2B5EF4-FFF2-40B4-BE49-F238E27FC236}">
                <a16:creationId xmlns:a16="http://schemas.microsoft.com/office/drawing/2014/main" id="{980D3C18-D458-2FBF-C82D-ABF94CCECDB7}"/>
              </a:ext>
            </a:extLst>
          </p:cNvPr>
          <p:cNvSpPr/>
          <p:nvPr/>
        </p:nvSpPr>
        <p:spPr>
          <a:xfrm>
            <a:off x="5089326" y="2434608"/>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9" name="Rounded Rectangle 18">
            <a:extLst>
              <a:ext uri="{FF2B5EF4-FFF2-40B4-BE49-F238E27FC236}">
                <a16:creationId xmlns:a16="http://schemas.microsoft.com/office/drawing/2014/main" id="{F789C701-75F0-6D84-EFFE-5EAF4A073C8F}"/>
              </a:ext>
            </a:extLst>
          </p:cNvPr>
          <p:cNvSpPr/>
          <p:nvPr/>
        </p:nvSpPr>
        <p:spPr>
          <a:xfrm>
            <a:off x="6532057" y="2434608"/>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0" name="Rounded Rectangle 19">
            <a:extLst>
              <a:ext uri="{FF2B5EF4-FFF2-40B4-BE49-F238E27FC236}">
                <a16:creationId xmlns:a16="http://schemas.microsoft.com/office/drawing/2014/main" id="{42DA743D-454A-76B0-7F0F-6DAD4A2303F3}"/>
              </a:ext>
            </a:extLst>
          </p:cNvPr>
          <p:cNvSpPr/>
          <p:nvPr/>
        </p:nvSpPr>
        <p:spPr>
          <a:xfrm>
            <a:off x="9419433" y="2434608"/>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1" name="Rounded Rectangle 19">
            <a:extLst>
              <a:ext uri="{FF2B5EF4-FFF2-40B4-BE49-F238E27FC236}">
                <a16:creationId xmlns:a16="http://schemas.microsoft.com/office/drawing/2014/main" id="{5D79EA39-1483-CECE-17A6-685985397D20}"/>
              </a:ext>
            </a:extLst>
          </p:cNvPr>
          <p:cNvSpPr/>
          <p:nvPr/>
        </p:nvSpPr>
        <p:spPr>
          <a:xfrm>
            <a:off x="7975133" y="2434608"/>
            <a:ext cx="1327001" cy="1006236"/>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2" name="Rounded Rectangle 48">
            <a:extLst>
              <a:ext uri="{FF2B5EF4-FFF2-40B4-BE49-F238E27FC236}">
                <a16:creationId xmlns:a16="http://schemas.microsoft.com/office/drawing/2014/main" id="{90B52589-2C92-FE8D-5DAE-3AE39E21AA4D}"/>
              </a:ext>
            </a:extLst>
          </p:cNvPr>
          <p:cNvSpPr/>
          <p:nvPr/>
        </p:nvSpPr>
        <p:spPr>
          <a:xfrm>
            <a:off x="761134" y="3541032"/>
            <a:ext cx="9985300" cy="1499320"/>
          </a:xfrm>
          <a:prstGeom prst="roundRect">
            <a:avLst>
              <a:gd name="adj" fmla="val 325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pic>
        <p:nvPicPr>
          <p:cNvPr id="13" name="Graphic 12">
            <a:extLst>
              <a:ext uri="{FF2B5EF4-FFF2-40B4-BE49-F238E27FC236}">
                <a16:creationId xmlns:a16="http://schemas.microsoft.com/office/drawing/2014/main" id="{0104F8CE-68A0-E8DF-B3AA-A21E634179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916" r="-7916"/>
          <a:stretch/>
        </p:blipFill>
        <p:spPr>
          <a:xfrm>
            <a:off x="1179209" y="2536429"/>
            <a:ext cx="490852" cy="423763"/>
          </a:xfrm>
          <a:prstGeom prst="rect">
            <a:avLst/>
          </a:prstGeom>
        </p:spPr>
      </p:pic>
      <p:pic>
        <p:nvPicPr>
          <p:cNvPr id="14" name="Graphic 13">
            <a:extLst>
              <a:ext uri="{FF2B5EF4-FFF2-40B4-BE49-F238E27FC236}">
                <a16:creationId xmlns:a16="http://schemas.microsoft.com/office/drawing/2014/main" id="{A713EF8E-AA67-E011-96B1-692F6418BA5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7916" r="-7916"/>
          <a:stretch/>
        </p:blipFill>
        <p:spPr>
          <a:xfrm>
            <a:off x="2621940" y="2536429"/>
            <a:ext cx="490850" cy="423761"/>
          </a:xfrm>
          <a:prstGeom prst="rect">
            <a:avLst/>
          </a:prstGeom>
        </p:spPr>
      </p:pic>
      <p:pic>
        <p:nvPicPr>
          <p:cNvPr id="15" name="Graphic 14">
            <a:extLst>
              <a:ext uri="{FF2B5EF4-FFF2-40B4-BE49-F238E27FC236}">
                <a16:creationId xmlns:a16="http://schemas.microsoft.com/office/drawing/2014/main" id="{3224968C-11C3-4F18-C279-7C42A836096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5507402" y="2536429"/>
            <a:ext cx="490852" cy="423763"/>
          </a:xfrm>
          <a:prstGeom prst="rect">
            <a:avLst/>
          </a:prstGeom>
        </p:spPr>
      </p:pic>
      <p:pic>
        <p:nvPicPr>
          <p:cNvPr id="16" name="Graphic 15">
            <a:extLst>
              <a:ext uri="{FF2B5EF4-FFF2-40B4-BE49-F238E27FC236}">
                <a16:creationId xmlns:a16="http://schemas.microsoft.com/office/drawing/2014/main" id="{77702309-B11E-9FDB-1CAF-526E0561711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4050666" y="2524339"/>
            <a:ext cx="518860" cy="447943"/>
          </a:xfrm>
          <a:prstGeom prst="rect">
            <a:avLst/>
          </a:prstGeom>
        </p:spPr>
      </p:pic>
      <p:pic>
        <p:nvPicPr>
          <p:cNvPr id="17" name="Graphic 16">
            <a:extLst>
              <a:ext uri="{FF2B5EF4-FFF2-40B4-BE49-F238E27FC236}">
                <a16:creationId xmlns:a16="http://schemas.microsoft.com/office/drawing/2014/main" id="{B4DDEF2D-68B5-9950-C349-354A7BFDBB6B}"/>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6938865" y="2526702"/>
            <a:ext cx="513386" cy="443217"/>
          </a:xfrm>
          <a:prstGeom prst="rect">
            <a:avLst/>
          </a:prstGeom>
        </p:spPr>
      </p:pic>
      <p:sp>
        <p:nvSpPr>
          <p:cNvPr id="18" name="Rounded Rectangle 14">
            <a:extLst>
              <a:ext uri="{FF2B5EF4-FFF2-40B4-BE49-F238E27FC236}">
                <a16:creationId xmlns:a16="http://schemas.microsoft.com/office/drawing/2014/main" id="{7BDAAAA1-FC89-2C7A-32DC-60CE011418D6}"/>
              </a:ext>
            </a:extLst>
          </p:cNvPr>
          <p:cNvSpPr/>
          <p:nvPr/>
        </p:nvSpPr>
        <p:spPr>
          <a:xfrm>
            <a:off x="1057147" y="3042616"/>
            <a:ext cx="734975"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Data </a:t>
            </a:r>
          </a:p>
          <a:p>
            <a:pPr algn="ctr">
              <a:defRPr/>
            </a:pPr>
            <a:r>
              <a:rPr lang="en-US" sz="1000" kern="0" dirty="0">
                <a:solidFill>
                  <a:srgbClr val="FFFFFF"/>
                </a:solidFill>
                <a:latin typeface="Segoe UI Semibold"/>
              </a:rPr>
              <a:t>Factory</a:t>
            </a:r>
          </a:p>
        </p:txBody>
      </p:sp>
      <p:sp>
        <p:nvSpPr>
          <p:cNvPr id="19" name="Rounded Rectangle 15">
            <a:extLst>
              <a:ext uri="{FF2B5EF4-FFF2-40B4-BE49-F238E27FC236}">
                <a16:creationId xmlns:a16="http://schemas.microsoft.com/office/drawing/2014/main" id="{B935DF79-3B94-986A-6C22-988A2C20BD59}"/>
              </a:ext>
            </a:extLst>
          </p:cNvPr>
          <p:cNvSpPr/>
          <p:nvPr/>
        </p:nvSpPr>
        <p:spPr>
          <a:xfrm>
            <a:off x="2402336" y="3042616"/>
            <a:ext cx="930060"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Synapse Data </a:t>
            </a:r>
          </a:p>
          <a:p>
            <a:pPr algn="ctr">
              <a:defRPr/>
            </a:pPr>
            <a:r>
              <a:rPr lang="en-US" sz="1000" kern="0" dirty="0">
                <a:solidFill>
                  <a:srgbClr val="FFFFFF"/>
                </a:solidFill>
                <a:latin typeface="Segoe UI Semibold"/>
              </a:rPr>
              <a:t>Engineering</a:t>
            </a:r>
          </a:p>
        </p:txBody>
      </p:sp>
      <p:sp>
        <p:nvSpPr>
          <p:cNvPr id="20" name="Rounded Rectangle 16">
            <a:extLst>
              <a:ext uri="{FF2B5EF4-FFF2-40B4-BE49-F238E27FC236}">
                <a16:creationId xmlns:a16="http://schemas.microsoft.com/office/drawing/2014/main" id="{05697FA9-E3EE-EB4E-9D3C-81366A9EBCD8}"/>
              </a:ext>
            </a:extLst>
          </p:cNvPr>
          <p:cNvSpPr/>
          <p:nvPr/>
        </p:nvSpPr>
        <p:spPr>
          <a:xfrm>
            <a:off x="3865482" y="3042616"/>
            <a:ext cx="889228"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Synapse Data</a:t>
            </a:r>
            <a:br>
              <a:rPr lang="en-US" sz="1000" kern="0" dirty="0">
                <a:solidFill>
                  <a:srgbClr val="FFFFFF"/>
                </a:solidFill>
                <a:latin typeface="Segoe UI Semibold"/>
              </a:rPr>
            </a:br>
            <a:r>
              <a:rPr lang="en-US" sz="1000" kern="0" dirty="0">
                <a:solidFill>
                  <a:srgbClr val="FFFFFF"/>
                </a:solidFill>
                <a:latin typeface="Segoe UI Semibold"/>
              </a:rPr>
              <a:t>Warehouse</a:t>
            </a:r>
          </a:p>
        </p:txBody>
      </p:sp>
      <p:sp>
        <p:nvSpPr>
          <p:cNvPr id="21" name="Rounded Rectangle 17">
            <a:extLst>
              <a:ext uri="{FF2B5EF4-FFF2-40B4-BE49-F238E27FC236}">
                <a16:creationId xmlns:a16="http://schemas.microsoft.com/office/drawing/2014/main" id="{258427EF-58FF-E4E0-D010-F690BC67B7CC}"/>
              </a:ext>
            </a:extLst>
          </p:cNvPr>
          <p:cNvSpPr/>
          <p:nvPr/>
        </p:nvSpPr>
        <p:spPr>
          <a:xfrm>
            <a:off x="5308213" y="3042616"/>
            <a:ext cx="889228"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Synapse Data Science</a:t>
            </a:r>
          </a:p>
        </p:txBody>
      </p:sp>
      <p:sp>
        <p:nvSpPr>
          <p:cNvPr id="22" name="Rounded Rectangle 18">
            <a:extLst>
              <a:ext uri="{FF2B5EF4-FFF2-40B4-BE49-F238E27FC236}">
                <a16:creationId xmlns:a16="http://schemas.microsoft.com/office/drawing/2014/main" id="{F195A3DB-4F6B-8FA0-5BEB-3C2EBDAFD36B}"/>
              </a:ext>
            </a:extLst>
          </p:cNvPr>
          <p:cNvSpPr/>
          <p:nvPr/>
        </p:nvSpPr>
        <p:spPr>
          <a:xfrm>
            <a:off x="6560395" y="3042616"/>
            <a:ext cx="1270326"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kern="0" dirty="0">
                <a:solidFill>
                  <a:srgbClr val="FFFFFF"/>
                </a:solidFill>
                <a:latin typeface="Segoe UI Semibold"/>
              </a:rPr>
              <a:t>Synapse Real </a:t>
            </a:r>
            <a:br>
              <a:rPr lang="en-US" sz="1000" kern="0" dirty="0">
                <a:solidFill>
                  <a:srgbClr val="FFFFFF"/>
                </a:solidFill>
                <a:latin typeface="Segoe UI Semibold"/>
              </a:rPr>
            </a:br>
            <a:r>
              <a:rPr lang="en-US" sz="1000" kern="0" dirty="0">
                <a:solidFill>
                  <a:srgbClr val="FFFFFF"/>
                </a:solidFill>
                <a:latin typeface="Segoe UI Semibold"/>
              </a:rPr>
              <a:t>Time Analytics</a:t>
            </a:r>
          </a:p>
        </p:txBody>
      </p:sp>
      <p:pic>
        <p:nvPicPr>
          <p:cNvPr id="23" name="Graphic 22">
            <a:extLst>
              <a:ext uri="{FF2B5EF4-FFF2-40B4-BE49-F238E27FC236}">
                <a16:creationId xmlns:a16="http://schemas.microsoft.com/office/drawing/2014/main" id="{77F58A67-88DC-F160-D861-A3E57B965A3C}"/>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8393208" y="2536429"/>
            <a:ext cx="490852" cy="423763"/>
          </a:xfrm>
          <a:prstGeom prst="rect">
            <a:avLst/>
          </a:prstGeom>
        </p:spPr>
      </p:pic>
      <p:sp>
        <p:nvSpPr>
          <p:cNvPr id="24" name="Rounded Rectangle 19">
            <a:extLst>
              <a:ext uri="{FF2B5EF4-FFF2-40B4-BE49-F238E27FC236}">
                <a16:creationId xmlns:a16="http://schemas.microsoft.com/office/drawing/2014/main" id="{F3C7E47B-AF74-8C73-C3B0-244D0A708179}"/>
              </a:ext>
            </a:extLst>
          </p:cNvPr>
          <p:cNvSpPr/>
          <p:nvPr/>
        </p:nvSpPr>
        <p:spPr>
          <a:xfrm>
            <a:off x="8255267" y="3122537"/>
            <a:ext cx="766733" cy="15984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dirty="0">
                <a:solidFill>
                  <a:srgbClr val="FFFFFF"/>
                </a:solidFill>
                <a:latin typeface="Segoe UI Semibold"/>
              </a:rPr>
              <a:t>Power BI</a:t>
            </a:r>
          </a:p>
        </p:txBody>
      </p:sp>
      <p:sp>
        <p:nvSpPr>
          <p:cNvPr id="25" name="Rounded Rectangle 19">
            <a:extLst>
              <a:ext uri="{FF2B5EF4-FFF2-40B4-BE49-F238E27FC236}">
                <a16:creationId xmlns:a16="http://schemas.microsoft.com/office/drawing/2014/main" id="{60DF134E-D430-9238-71D0-7EB4CFD42CFC}"/>
              </a:ext>
            </a:extLst>
          </p:cNvPr>
          <p:cNvSpPr/>
          <p:nvPr/>
        </p:nvSpPr>
        <p:spPr>
          <a:xfrm>
            <a:off x="9631515" y="3042616"/>
            <a:ext cx="902838" cy="31968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r>
              <a:rPr lang="en-US" sz="1000" dirty="0">
                <a:solidFill>
                  <a:srgbClr val="FFFFFF"/>
                </a:solidFill>
                <a:latin typeface="Segoe UI Semibold"/>
              </a:rPr>
              <a:t>Data Activator</a:t>
            </a:r>
            <a:br>
              <a:rPr lang="en-US" sz="1000" dirty="0">
                <a:solidFill>
                  <a:srgbClr val="FFFFFF"/>
                </a:solidFill>
                <a:latin typeface="Segoe UI Semibold"/>
              </a:rPr>
            </a:br>
            <a:r>
              <a:rPr lang="en-US" sz="1000" dirty="0">
                <a:solidFill>
                  <a:srgbClr val="FFFFFF"/>
                </a:solidFill>
                <a:latin typeface="Segoe UI Semibold"/>
              </a:rPr>
              <a:t>(coming soon)</a:t>
            </a:r>
          </a:p>
        </p:txBody>
      </p:sp>
      <p:pic>
        <p:nvPicPr>
          <p:cNvPr id="26" name="Picture 26">
            <a:extLst>
              <a:ext uri="{FF2B5EF4-FFF2-40B4-BE49-F238E27FC236}">
                <a16:creationId xmlns:a16="http://schemas.microsoft.com/office/drawing/2014/main" id="{5265DE93-11D0-BA09-7B03-C325A923B54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8910" b="8910"/>
          <a:stretch/>
        </p:blipFill>
        <p:spPr>
          <a:xfrm>
            <a:off x="9836225" y="2545566"/>
            <a:ext cx="493419" cy="405489"/>
          </a:xfrm>
          <a:prstGeom prst="rect">
            <a:avLst/>
          </a:prstGeom>
        </p:spPr>
      </p:pic>
      <p:sp>
        <p:nvSpPr>
          <p:cNvPr id="27" name="Rounded Rectangle 45">
            <a:extLst>
              <a:ext uri="{FF2B5EF4-FFF2-40B4-BE49-F238E27FC236}">
                <a16:creationId xmlns:a16="http://schemas.microsoft.com/office/drawing/2014/main" id="{F7BA0B36-9AA1-D88B-8892-5B89C32C33A6}"/>
              </a:ext>
            </a:extLst>
          </p:cNvPr>
          <p:cNvSpPr/>
          <p:nvPr/>
        </p:nvSpPr>
        <p:spPr>
          <a:xfrm>
            <a:off x="5350824" y="4672067"/>
            <a:ext cx="805925" cy="250984"/>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Segoe UI" panose="020B0502040204020203" pitchFamily="34" charset="0"/>
              </a:rPr>
              <a:t>OneLake</a:t>
            </a:r>
          </a:p>
        </p:txBody>
      </p:sp>
      <p:pic>
        <p:nvPicPr>
          <p:cNvPr id="28" name="Picture 27" descr="Logo, company name&#10;&#10;Description automatically generated">
            <a:extLst>
              <a:ext uri="{FF2B5EF4-FFF2-40B4-BE49-F238E27FC236}">
                <a16:creationId xmlns:a16="http://schemas.microsoft.com/office/drawing/2014/main" id="{265DD327-34DB-5767-FEE2-5FADD6D8CAC7}"/>
              </a:ext>
            </a:extLst>
          </p:cNvPr>
          <p:cNvPicPr>
            <a:picLocks noChangeAspect="1"/>
          </p:cNvPicPr>
          <p:nvPr/>
        </p:nvPicPr>
        <p:blipFill rotWithShape="1">
          <a:blip r:embed="rId16">
            <a:extLst>
              <a:ext uri="{28A0092B-C50C-407E-A947-70E740481C1C}">
                <a14:useLocalDpi xmlns:a14="http://schemas.microsoft.com/office/drawing/2010/main" val="0"/>
              </a:ext>
            </a:extLst>
          </a:blip>
          <a:srcRect l="-7916" r="-7916"/>
          <a:stretch/>
        </p:blipFill>
        <p:spPr>
          <a:xfrm>
            <a:off x="5373509" y="3872490"/>
            <a:ext cx="760550" cy="657882"/>
          </a:xfrm>
          <a:prstGeom prst="rect">
            <a:avLst/>
          </a:prstGeom>
        </p:spPr>
      </p:pic>
      <p:sp>
        <p:nvSpPr>
          <p:cNvPr id="30" name="TextBox 29">
            <a:extLst>
              <a:ext uri="{FF2B5EF4-FFF2-40B4-BE49-F238E27FC236}">
                <a16:creationId xmlns:a16="http://schemas.microsoft.com/office/drawing/2014/main" id="{D28243C9-AED2-F6B6-4EFA-1A9C7EBDBFFA}"/>
              </a:ext>
            </a:extLst>
          </p:cNvPr>
          <p:cNvSpPr txBox="1"/>
          <p:nvPr/>
        </p:nvSpPr>
        <p:spPr>
          <a:xfrm>
            <a:off x="1138219" y="5690596"/>
            <a:ext cx="24847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Lake centric and open</a:t>
            </a:r>
          </a:p>
        </p:txBody>
      </p:sp>
      <p:sp>
        <p:nvSpPr>
          <p:cNvPr id="31" name="TextBox 30">
            <a:extLst>
              <a:ext uri="{FF2B5EF4-FFF2-40B4-BE49-F238E27FC236}">
                <a16:creationId xmlns:a16="http://schemas.microsoft.com/office/drawing/2014/main" id="{8C799CBA-D81D-5B63-3146-82537AA543F5}"/>
              </a:ext>
            </a:extLst>
          </p:cNvPr>
          <p:cNvSpPr txBox="1"/>
          <p:nvPr/>
        </p:nvSpPr>
        <p:spPr>
          <a:xfrm>
            <a:off x="3955080" y="5690596"/>
            <a:ext cx="3086790" cy="369332"/>
          </a:xfrm>
          <a:prstGeom prst="rect">
            <a:avLst/>
          </a:prstGeom>
          <a:noFill/>
        </p:spPr>
        <p:txBody>
          <a:bodyPr wrap="square" rtlCol="0" anchor="ctr">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3A3D4969-E125-78F2-7829-B2F0F1A9F159}"/>
              </a:ext>
            </a:extLst>
          </p:cNvPr>
          <p:cNvSpPr txBox="1"/>
          <p:nvPr/>
        </p:nvSpPr>
        <p:spPr>
          <a:xfrm>
            <a:off x="7373961" y="5685331"/>
            <a:ext cx="3774365" cy="369332"/>
          </a:xfrm>
          <a:prstGeom prst="rect">
            <a:avLst/>
          </a:prstGeom>
          <a:noFill/>
        </p:spPr>
        <p:txBody>
          <a:bodyPr wrap="square" rtlCol="0" anchor="ctr">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Pervasive security and governance</a:t>
            </a:r>
          </a:p>
        </p:txBody>
      </p:sp>
    </p:spTree>
    <p:extLst>
      <p:ext uri="{BB962C8B-B14F-4D97-AF65-F5344CB8AC3E}">
        <p14:creationId xmlns:p14="http://schemas.microsoft.com/office/powerpoint/2010/main" val="1571850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33E-258D-F3F0-7D3B-EB656AFC9DBA}"/>
              </a:ext>
            </a:extLst>
          </p:cNvPr>
          <p:cNvSpPr>
            <a:spLocks noGrp="1"/>
          </p:cNvSpPr>
          <p:nvPr>
            <p:ph type="title"/>
          </p:nvPr>
        </p:nvSpPr>
        <p:spPr>
          <a:xfrm>
            <a:off x="803275" y="365760"/>
            <a:ext cx="10151237" cy="1325562"/>
          </a:xfrm>
        </p:spPr>
        <p:txBody>
          <a:bodyPr anchor="t"/>
          <a:lstStyle/>
          <a:p>
            <a:r>
              <a:rPr lang="en-DE" dirty="0"/>
              <a:t>Microsoft Fabric – under the hood</a:t>
            </a:r>
            <a:br>
              <a:rPr lang="en-DE" dirty="0"/>
            </a:br>
            <a:r>
              <a:rPr lang="en-DE" sz="1600" dirty="0"/>
              <a:t>(a gentle glimpse)</a:t>
            </a:r>
            <a:endParaRPr lang="en-DE" dirty="0"/>
          </a:p>
        </p:txBody>
      </p:sp>
      <p:sp>
        <p:nvSpPr>
          <p:cNvPr id="25" name="Rounded Rectangle 14">
            <a:extLst>
              <a:ext uri="{FF2B5EF4-FFF2-40B4-BE49-F238E27FC236}">
                <a16:creationId xmlns:a16="http://schemas.microsoft.com/office/drawing/2014/main" id="{E94F3274-117D-3705-2B14-7D1D5C6788EC}"/>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6" name="Rounded Rectangle 16">
            <a:extLst>
              <a:ext uri="{FF2B5EF4-FFF2-40B4-BE49-F238E27FC236}">
                <a16:creationId xmlns:a16="http://schemas.microsoft.com/office/drawing/2014/main" id="{B4AF377A-8514-B3CB-DC35-A582E4B65187}"/>
              </a:ext>
            </a:extLst>
          </p:cNvPr>
          <p:cNvSpPr/>
          <p:nvPr/>
        </p:nvSpPr>
        <p:spPr>
          <a:xfrm>
            <a:off x="8137817"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7" name="Rounded Rectangle 20">
            <a:extLst>
              <a:ext uri="{FF2B5EF4-FFF2-40B4-BE49-F238E27FC236}">
                <a16:creationId xmlns:a16="http://schemas.microsoft.com/office/drawing/2014/main" id="{57B44A3D-03B4-64D0-949F-3B2A4D0E96F4}"/>
              </a:ext>
            </a:extLst>
          </p:cNvPr>
          <p:cNvSpPr/>
          <p:nvPr/>
        </p:nvSpPr>
        <p:spPr>
          <a:xfrm>
            <a:off x="9167189"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8" name="Rounded Rectangle 21">
            <a:extLst>
              <a:ext uri="{FF2B5EF4-FFF2-40B4-BE49-F238E27FC236}">
                <a16:creationId xmlns:a16="http://schemas.microsoft.com/office/drawing/2014/main" id="{185EA7AB-DC54-C726-8F8D-EAB955F41BFC}"/>
              </a:ext>
            </a:extLst>
          </p:cNvPr>
          <p:cNvSpPr/>
          <p:nvPr/>
        </p:nvSpPr>
        <p:spPr>
          <a:xfrm>
            <a:off x="10196807"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9" name="Rounded Rectangle 13">
            <a:extLst>
              <a:ext uri="{FF2B5EF4-FFF2-40B4-BE49-F238E27FC236}">
                <a16:creationId xmlns:a16="http://schemas.microsoft.com/office/drawing/2014/main" id="{38A40AA0-612F-5A19-97BD-F475E060C5D9}"/>
              </a:ext>
            </a:extLst>
          </p:cNvPr>
          <p:cNvSpPr/>
          <p:nvPr/>
        </p:nvSpPr>
        <p:spPr>
          <a:xfrm>
            <a:off x="5049701"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0" name="Rounded Rectangle 15">
            <a:extLst>
              <a:ext uri="{FF2B5EF4-FFF2-40B4-BE49-F238E27FC236}">
                <a16:creationId xmlns:a16="http://schemas.microsoft.com/office/drawing/2014/main" id="{077A7662-B701-4927-9E32-31ABFDC8B4D8}"/>
              </a:ext>
            </a:extLst>
          </p:cNvPr>
          <p:cNvSpPr/>
          <p:nvPr/>
        </p:nvSpPr>
        <p:spPr>
          <a:xfrm>
            <a:off x="7108445"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pic>
        <p:nvPicPr>
          <p:cNvPr id="39" name="Graphic 38">
            <a:extLst>
              <a:ext uri="{FF2B5EF4-FFF2-40B4-BE49-F238E27FC236}">
                <a16:creationId xmlns:a16="http://schemas.microsoft.com/office/drawing/2014/main" id="{2B90C700-963C-06FD-AA1F-54A491AE4B7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916" r="-7916"/>
          <a:stretch/>
        </p:blipFill>
        <p:spPr>
          <a:xfrm>
            <a:off x="7406292" y="2441696"/>
            <a:ext cx="348180" cy="300591"/>
          </a:xfrm>
          <a:prstGeom prst="rect">
            <a:avLst/>
          </a:prstGeom>
        </p:spPr>
      </p:pic>
      <p:pic>
        <p:nvPicPr>
          <p:cNvPr id="40" name="Graphic 39">
            <a:extLst>
              <a:ext uri="{FF2B5EF4-FFF2-40B4-BE49-F238E27FC236}">
                <a16:creationId xmlns:a16="http://schemas.microsoft.com/office/drawing/2014/main" id="{4F4B8483-45B6-EBDB-DC79-B1F10DF87C6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7916" r="-7916"/>
          <a:stretch/>
        </p:blipFill>
        <p:spPr>
          <a:xfrm>
            <a:off x="6370411" y="2441696"/>
            <a:ext cx="348179" cy="300590"/>
          </a:xfrm>
          <a:prstGeom prst="rect">
            <a:avLst/>
          </a:prstGeom>
        </p:spPr>
      </p:pic>
      <p:pic>
        <p:nvPicPr>
          <p:cNvPr id="41" name="Graphic 40">
            <a:extLst>
              <a:ext uri="{FF2B5EF4-FFF2-40B4-BE49-F238E27FC236}">
                <a16:creationId xmlns:a16="http://schemas.microsoft.com/office/drawing/2014/main" id="{FC8175C7-14A1-ECAA-3874-EE60B672ACC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8435520" y="2441696"/>
            <a:ext cx="348180" cy="300591"/>
          </a:xfrm>
          <a:prstGeom prst="rect">
            <a:avLst/>
          </a:prstGeom>
        </p:spPr>
      </p:pic>
      <p:pic>
        <p:nvPicPr>
          <p:cNvPr id="42" name="Graphic 41">
            <a:extLst>
              <a:ext uri="{FF2B5EF4-FFF2-40B4-BE49-F238E27FC236}">
                <a16:creationId xmlns:a16="http://schemas.microsoft.com/office/drawing/2014/main" id="{FCA55D74-0B28-7705-F5FE-F71ABF7EBF3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5337614" y="2441696"/>
            <a:ext cx="368047" cy="317743"/>
          </a:xfrm>
          <a:prstGeom prst="rect">
            <a:avLst/>
          </a:prstGeom>
        </p:spPr>
      </p:pic>
      <p:pic>
        <p:nvPicPr>
          <p:cNvPr id="43" name="Graphic 42">
            <a:extLst>
              <a:ext uri="{FF2B5EF4-FFF2-40B4-BE49-F238E27FC236}">
                <a16:creationId xmlns:a16="http://schemas.microsoft.com/office/drawing/2014/main" id="{4EA82588-092C-CDEA-597C-376AEFC62EC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9457043" y="2441696"/>
            <a:ext cx="364164" cy="314390"/>
          </a:xfrm>
          <a:prstGeom prst="rect">
            <a:avLst/>
          </a:prstGeom>
        </p:spPr>
      </p:pic>
      <p:pic>
        <p:nvPicPr>
          <p:cNvPr id="44" name="Graphic 43">
            <a:extLst>
              <a:ext uri="{FF2B5EF4-FFF2-40B4-BE49-F238E27FC236}">
                <a16:creationId xmlns:a16="http://schemas.microsoft.com/office/drawing/2014/main" id="{51947057-8069-6E9D-4551-F5A6267C670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10494407" y="2441696"/>
            <a:ext cx="348180" cy="300591"/>
          </a:xfrm>
          <a:prstGeom prst="rect">
            <a:avLst/>
          </a:prstGeom>
        </p:spPr>
      </p:pic>
      <p:sp>
        <p:nvSpPr>
          <p:cNvPr id="4" name="TextBox 3">
            <a:extLst>
              <a:ext uri="{FF2B5EF4-FFF2-40B4-BE49-F238E27FC236}">
                <a16:creationId xmlns:a16="http://schemas.microsoft.com/office/drawing/2014/main" id="{9E26044B-2EBE-E52E-9E13-4F6770E9215F}"/>
              </a:ext>
            </a:extLst>
          </p:cNvPr>
          <p:cNvSpPr txBox="1"/>
          <p:nvPr/>
        </p:nvSpPr>
        <p:spPr>
          <a:xfrm>
            <a:off x="803275" y="2189618"/>
            <a:ext cx="3744341" cy="1077218"/>
          </a:xfrm>
          <a:prstGeom prst="rect">
            <a:avLst/>
          </a:prstGeom>
          <a:noFill/>
        </p:spPr>
        <p:txBody>
          <a:bodyPr wrap="square" rtlCol="0">
            <a:spAutoFit/>
          </a:bodyPr>
          <a:lstStyle/>
          <a:p>
            <a:pPr marR="0" lvl="0" fontAlgn="auto">
              <a:lnSpc>
                <a:spcPct val="100000"/>
              </a:lnSpc>
              <a:spcBef>
                <a:spcPts val="0"/>
              </a:spcBef>
              <a:spcAft>
                <a:spcPts val="0"/>
              </a:spcAft>
              <a:buClrTx/>
              <a:buSzTx/>
              <a:tabLst/>
              <a:defRPr/>
            </a:pPr>
            <a:r>
              <a:rPr lang="en-US" dirty="0">
                <a:latin typeface="Jost* 500 Medium" pitchFamily="2" charset="0"/>
                <a:ea typeface="Jost* 500 Medium" pitchFamily="2" charset="0"/>
              </a:rPr>
              <a:t>The most common analytical workloads</a:t>
            </a:r>
          </a:p>
          <a:p>
            <a:pPr marR="0" lvl="0" algn="just" fontAlgn="auto">
              <a:lnSpc>
                <a:spcPct val="100000"/>
              </a:lnSpc>
              <a:spcBef>
                <a:spcPts val="0"/>
              </a:spcBef>
              <a:spcAft>
                <a:spcPts val="0"/>
              </a:spcAft>
              <a:buClrTx/>
              <a:buSzTx/>
              <a:tabLst/>
              <a:defRPr/>
            </a:pPr>
            <a:endParaRPr lang="en-US" sz="1400" dirty="0">
              <a:latin typeface="Jost* 300 Light" pitchFamily="2" charset="0"/>
              <a:ea typeface="Jost* 300 Light" pitchFamily="2" charset="0"/>
            </a:endParaRPr>
          </a:p>
          <a:p>
            <a:pPr>
              <a:defRPr/>
            </a:pPr>
            <a:endParaRPr lang="en-US" sz="1400" b="1" dirty="0">
              <a:latin typeface="Jost* 300 Light" pitchFamily="2" charset="0"/>
              <a:ea typeface="Jost* 300 Light" pitchFamily="2" charset="0"/>
            </a:endParaRPr>
          </a:p>
        </p:txBody>
      </p:sp>
      <p:sp>
        <p:nvSpPr>
          <p:cNvPr id="5" name="Rounded Rectangle 14">
            <a:extLst>
              <a:ext uri="{FF2B5EF4-FFF2-40B4-BE49-F238E27FC236}">
                <a16:creationId xmlns:a16="http://schemas.microsoft.com/office/drawing/2014/main" id="{A42ACC0D-C202-9B5B-BABD-2BD70E339354}"/>
              </a:ext>
            </a:extLst>
          </p:cNvPr>
          <p:cNvSpPr/>
          <p:nvPr/>
        </p:nvSpPr>
        <p:spPr>
          <a:xfrm>
            <a:off x="7223701" y="2791971"/>
            <a:ext cx="734975"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Factory</a:t>
            </a:r>
          </a:p>
        </p:txBody>
      </p:sp>
      <p:sp>
        <p:nvSpPr>
          <p:cNvPr id="63" name="Rounded Rectangle 15">
            <a:extLst>
              <a:ext uri="{FF2B5EF4-FFF2-40B4-BE49-F238E27FC236}">
                <a16:creationId xmlns:a16="http://schemas.microsoft.com/office/drawing/2014/main" id="{05DC3FAC-0371-457E-D89B-40A423FD1246}"/>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sp>
        <p:nvSpPr>
          <p:cNvPr id="64" name="Rounded Rectangle 16">
            <a:extLst>
              <a:ext uri="{FF2B5EF4-FFF2-40B4-BE49-F238E27FC236}">
                <a16:creationId xmlns:a16="http://schemas.microsoft.com/office/drawing/2014/main" id="{981129C5-F983-CB73-32C1-80BE0DA2A3F4}"/>
              </a:ext>
            </a:extLst>
          </p:cNvPr>
          <p:cNvSpPr/>
          <p:nvPr/>
        </p:nvSpPr>
        <p:spPr>
          <a:xfrm>
            <a:off x="5077024" y="2791971"/>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sp>
        <p:nvSpPr>
          <p:cNvPr id="65" name="Rounded Rectangle 17">
            <a:extLst>
              <a:ext uri="{FF2B5EF4-FFF2-40B4-BE49-F238E27FC236}">
                <a16:creationId xmlns:a16="http://schemas.microsoft.com/office/drawing/2014/main" id="{552412A0-08A5-0FC8-58E5-DA2F4AEA004E}"/>
              </a:ext>
            </a:extLst>
          </p:cNvPr>
          <p:cNvSpPr/>
          <p:nvPr/>
        </p:nvSpPr>
        <p:spPr>
          <a:xfrm>
            <a:off x="8170501" y="2811040"/>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Science</a:t>
            </a:r>
          </a:p>
        </p:txBody>
      </p:sp>
      <p:sp>
        <p:nvSpPr>
          <p:cNvPr id="66" name="Rounded Rectangle 18">
            <a:extLst>
              <a:ext uri="{FF2B5EF4-FFF2-40B4-BE49-F238E27FC236}">
                <a16:creationId xmlns:a16="http://schemas.microsoft.com/office/drawing/2014/main" id="{6AD732DB-630B-EBAD-5112-47BCEBDBD732}"/>
              </a:ext>
            </a:extLst>
          </p:cNvPr>
          <p:cNvSpPr/>
          <p:nvPr/>
        </p:nvSpPr>
        <p:spPr>
          <a:xfrm>
            <a:off x="9021475" y="2791971"/>
            <a:ext cx="1270326"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Time Analytics</a:t>
            </a:r>
          </a:p>
        </p:txBody>
      </p:sp>
      <p:sp>
        <p:nvSpPr>
          <p:cNvPr id="67" name="Rounded Rectangle 19">
            <a:extLst>
              <a:ext uri="{FF2B5EF4-FFF2-40B4-BE49-F238E27FC236}">
                <a16:creationId xmlns:a16="http://schemas.microsoft.com/office/drawing/2014/main" id="{8A7A6C24-1A0C-4BDE-B058-7CA84DBAF3E9}"/>
              </a:ext>
            </a:extLst>
          </p:cNvPr>
          <p:cNvSpPr/>
          <p:nvPr/>
        </p:nvSpPr>
        <p:spPr>
          <a:xfrm>
            <a:off x="10285130" y="2871228"/>
            <a:ext cx="7667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Power BI</a:t>
            </a:r>
          </a:p>
        </p:txBody>
      </p:sp>
    </p:spTree>
    <p:extLst>
      <p:ext uri="{BB962C8B-B14F-4D97-AF65-F5344CB8AC3E}">
        <p14:creationId xmlns:p14="http://schemas.microsoft.com/office/powerpoint/2010/main" val="266901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33E-258D-F3F0-7D3B-EB656AFC9DBA}"/>
              </a:ext>
            </a:extLst>
          </p:cNvPr>
          <p:cNvSpPr>
            <a:spLocks noGrp="1"/>
          </p:cNvSpPr>
          <p:nvPr>
            <p:ph type="title"/>
          </p:nvPr>
        </p:nvSpPr>
        <p:spPr>
          <a:xfrm>
            <a:off x="803275" y="365760"/>
            <a:ext cx="10151237" cy="1325562"/>
          </a:xfrm>
        </p:spPr>
        <p:txBody>
          <a:bodyPr anchor="t"/>
          <a:lstStyle/>
          <a:p>
            <a:r>
              <a:rPr lang="en-DE" dirty="0"/>
              <a:t>Microsoft Fabric – under the hood</a:t>
            </a:r>
            <a:br>
              <a:rPr lang="en-DE" dirty="0"/>
            </a:br>
            <a:r>
              <a:rPr lang="en-DE" sz="1600" dirty="0"/>
              <a:t>(a gentle glimpse)</a:t>
            </a:r>
            <a:endParaRPr lang="en-DE" dirty="0"/>
          </a:p>
        </p:txBody>
      </p:sp>
      <p:sp>
        <p:nvSpPr>
          <p:cNvPr id="6" name="Rounded Rectangle 45">
            <a:extLst>
              <a:ext uri="{FF2B5EF4-FFF2-40B4-BE49-F238E27FC236}">
                <a16:creationId xmlns:a16="http://schemas.microsoft.com/office/drawing/2014/main" id="{1C46B37A-086C-1F7F-2D71-F9E35985CB97}"/>
              </a:ext>
            </a:extLst>
          </p:cNvPr>
          <p:cNvSpPr/>
          <p:nvPr/>
        </p:nvSpPr>
        <p:spPr>
          <a:xfrm>
            <a:off x="4941519" y="2727993"/>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7" name="Rounded Rectangle 45">
            <a:extLst>
              <a:ext uri="{FF2B5EF4-FFF2-40B4-BE49-F238E27FC236}">
                <a16:creationId xmlns:a16="http://schemas.microsoft.com/office/drawing/2014/main" id="{069AFFAA-E950-0EA9-C138-1AC62239F279}"/>
              </a:ext>
            </a:extLst>
          </p:cNvPr>
          <p:cNvSpPr/>
          <p:nvPr/>
        </p:nvSpPr>
        <p:spPr>
          <a:xfrm>
            <a:off x="5159615" y="4506481"/>
            <a:ext cx="5870907" cy="1213654"/>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 name="Rounded Rectangle 45">
            <a:extLst>
              <a:ext uri="{FF2B5EF4-FFF2-40B4-BE49-F238E27FC236}">
                <a16:creationId xmlns:a16="http://schemas.microsoft.com/office/drawing/2014/main" id="{D7C0E9BC-D729-199E-7D8E-7DD2275C8ED5}"/>
              </a:ext>
            </a:extLst>
          </p:cNvPr>
          <p:cNvSpPr/>
          <p:nvPr/>
        </p:nvSpPr>
        <p:spPr>
          <a:xfrm>
            <a:off x="5159615" y="3550968"/>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9" name="Cylinder 2930">
            <a:extLst>
              <a:ext uri="{FF2B5EF4-FFF2-40B4-BE49-F238E27FC236}">
                <a16:creationId xmlns:a16="http://schemas.microsoft.com/office/drawing/2014/main" id="{A6A3E0CC-D21F-2F81-664B-65FD6F44F02A}"/>
              </a:ext>
            </a:extLst>
          </p:cNvPr>
          <p:cNvSpPr/>
          <p:nvPr/>
        </p:nvSpPr>
        <p:spPr bwMode="auto">
          <a:xfrm>
            <a:off x="5376067" y="466738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Warehouse</a:t>
            </a:r>
          </a:p>
        </p:txBody>
      </p:sp>
      <p:sp>
        <p:nvSpPr>
          <p:cNvPr id="10" name="Cylinder 2931">
            <a:extLst>
              <a:ext uri="{FF2B5EF4-FFF2-40B4-BE49-F238E27FC236}">
                <a16:creationId xmlns:a16="http://schemas.microsoft.com/office/drawing/2014/main" id="{1F82E3CB-5BD2-E5E6-E12F-3A812DEE6D7D}"/>
              </a:ext>
            </a:extLst>
          </p:cNvPr>
          <p:cNvSpPr/>
          <p:nvPr/>
        </p:nvSpPr>
        <p:spPr bwMode="auto">
          <a:xfrm>
            <a:off x="6183547" y="466738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Lakehouse</a:t>
            </a:r>
          </a:p>
        </p:txBody>
      </p:sp>
      <p:sp>
        <p:nvSpPr>
          <p:cNvPr id="11" name="Cylinder 2932">
            <a:extLst>
              <a:ext uri="{FF2B5EF4-FFF2-40B4-BE49-F238E27FC236}">
                <a16:creationId xmlns:a16="http://schemas.microsoft.com/office/drawing/2014/main" id="{12AD6C89-228A-469E-7093-2D2B0637654A}"/>
              </a:ext>
            </a:extLst>
          </p:cNvPr>
          <p:cNvSpPr/>
          <p:nvPr/>
        </p:nvSpPr>
        <p:spPr bwMode="auto">
          <a:xfrm>
            <a:off x="9268531" y="466738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Kusto DB</a:t>
            </a:r>
          </a:p>
        </p:txBody>
      </p:sp>
      <p:sp>
        <p:nvSpPr>
          <p:cNvPr id="12" name="Cylinder 2933">
            <a:extLst>
              <a:ext uri="{FF2B5EF4-FFF2-40B4-BE49-F238E27FC236}">
                <a16:creationId xmlns:a16="http://schemas.microsoft.com/office/drawing/2014/main" id="{6A83B039-8338-3B4A-DD3E-CEAAA42A64D9}"/>
              </a:ext>
            </a:extLst>
          </p:cNvPr>
          <p:cNvSpPr/>
          <p:nvPr/>
        </p:nvSpPr>
        <p:spPr bwMode="auto">
          <a:xfrm>
            <a:off x="10085976" y="466738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Dataset</a:t>
            </a:r>
          </a:p>
        </p:txBody>
      </p:sp>
      <p:grpSp>
        <p:nvGrpSpPr>
          <p:cNvPr id="13" name="Group 12">
            <a:extLst>
              <a:ext uri="{FF2B5EF4-FFF2-40B4-BE49-F238E27FC236}">
                <a16:creationId xmlns:a16="http://schemas.microsoft.com/office/drawing/2014/main" id="{55A5DB51-AAAC-7D65-371C-01ADBDAF5C06}"/>
              </a:ext>
            </a:extLst>
          </p:cNvPr>
          <p:cNvGrpSpPr/>
          <p:nvPr/>
        </p:nvGrpSpPr>
        <p:grpSpPr>
          <a:xfrm>
            <a:off x="6364094" y="3126664"/>
            <a:ext cx="1521765" cy="1540718"/>
            <a:chOff x="2203017" y="2970592"/>
            <a:chExt cx="1521765" cy="1540718"/>
          </a:xfrm>
        </p:grpSpPr>
        <p:grpSp>
          <p:nvGrpSpPr>
            <p:cNvPr id="57" name="Group 56">
              <a:extLst>
                <a:ext uri="{FF2B5EF4-FFF2-40B4-BE49-F238E27FC236}">
                  <a16:creationId xmlns:a16="http://schemas.microsoft.com/office/drawing/2014/main" id="{1815F62B-8AED-2300-8658-8F0ADCA5F1F8}"/>
                </a:ext>
              </a:extLst>
            </p:cNvPr>
            <p:cNvGrpSpPr/>
            <p:nvPr/>
          </p:nvGrpSpPr>
          <p:grpSpPr>
            <a:xfrm flipH="1">
              <a:off x="2203017" y="2970592"/>
              <a:ext cx="1521765" cy="538755"/>
              <a:chOff x="1425994" y="2970592"/>
              <a:chExt cx="196539" cy="538755"/>
            </a:xfrm>
          </p:grpSpPr>
          <p:sp>
            <p:nvSpPr>
              <p:cNvPr id="60" name="!!Line2">
                <a:extLst>
                  <a:ext uri="{FF2B5EF4-FFF2-40B4-BE49-F238E27FC236}">
                    <a16:creationId xmlns:a16="http://schemas.microsoft.com/office/drawing/2014/main" id="{531716B9-060D-3750-CC7B-97E3A78B5E40}"/>
                  </a:ext>
                </a:extLst>
              </p:cNvPr>
              <p:cNvSpPr/>
              <p:nvPr/>
            </p:nvSpPr>
            <p:spPr bwMode="auto">
              <a:xfrm rot="10800000">
                <a:off x="1425994" y="3240440"/>
                <a:ext cx="167618"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Line2">
                <a:extLst>
                  <a:ext uri="{FF2B5EF4-FFF2-40B4-BE49-F238E27FC236}">
                    <a16:creationId xmlns:a16="http://schemas.microsoft.com/office/drawing/2014/main" id="{77E6307F-7296-2ADE-0BCA-707E2C7E238A}"/>
                  </a:ext>
                </a:extLst>
              </p:cNvPr>
              <p:cNvSpPr/>
              <p:nvPr/>
            </p:nvSpPr>
            <p:spPr bwMode="auto">
              <a:xfrm>
                <a:off x="1466099" y="2970592"/>
                <a:ext cx="156434"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DCF82659-4763-CADD-CD87-C43C5956E717}"/>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58" name="Straight Connector 57">
              <a:extLst>
                <a:ext uri="{FF2B5EF4-FFF2-40B4-BE49-F238E27FC236}">
                  <a16:creationId xmlns:a16="http://schemas.microsoft.com/office/drawing/2014/main" id="{92B5C548-4C17-FAE3-6264-EC415614B26B}"/>
                </a:ext>
              </a:extLst>
            </p:cNvPr>
            <p:cNvCxnSpPr>
              <a:cxnSpLocks/>
            </p:cNvCxnSpPr>
            <p:nvPr/>
          </p:nvCxnSpPr>
          <p:spPr>
            <a:xfrm>
              <a:off x="2389933"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322DA6D6-7A8B-06A7-D52C-B114140A4D82}"/>
                </a:ext>
              </a:extLst>
            </p:cNvPr>
            <p:cNvCxnSpPr>
              <a:cxnSpLocks/>
              <a:endCxn id="10" idx="1"/>
            </p:cNvCxnSpPr>
            <p:nvPr/>
          </p:nvCxnSpPr>
          <p:spPr>
            <a:xfrm>
              <a:off x="2389933" y="4034676"/>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14" name="Group 13">
            <a:extLst>
              <a:ext uri="{FF2B5EF4-FFF2-40B4-BE49-F238E27FC236}">
                <a16:creationId xmlns:a16="http://schemas.microsoft.com/office/drawing/2014/main" id="{C7B83256-B23C-C636-B5D2-944D922FE1A8}"/>
              </a:ext>
            </a:extLst>
          </p:cNvPr>
          <p:cNvGrpSpPr/>
          <p:nvPr/>
        </p:nvGrpSpPr>
        <p:grpSpPr>
          <a:xfrm>
            <a:off x="5493078" y="3126664"/>
            <a:ext cx="290532" cy="1540718"/>
            <a:chOff x="1332001" y="2970592"/>
            <a:chExt cx="290532" cy="1540718"/>
          </a:xfrm>
        </p:grpSpPr>
        <p:grpSp>
          <p:nvGrpSpPr>
            <p:cNvPr id="52" name="Group 51">
              <a:extLst>
                <a:ext uri="{FF2B5EF4-FFF2-40B4-BE49-F238E27FC236}">
                  <a16:creationId xmlns:a16="http://schemas.microsoft.com/office/drawing/2014/main" id="{9E8EA755-EE6D-034D-7D1E-39FF39538F1B}"/>
                </a:ext>
              </a:extLst>
            </p:cNvPr>
            <p:cNvGrpSpPr/>
            <p:nvPr/>
          </p:nvGrpSpPr>
          <p:grpSpPr>
            <a:xfrm>
              <a:off x="1332001" y="2970592"/>
              <a:ext cx="290532" cy="538756"/>
              <a:chOff x="1332001" y="2970592"/>
              <a:chExt cx="290532" cy="538756"/>
            </a:xfrm>
          </p:grpSpPr>
          <p:sp>
            <p:nvSpPr>
              <p:cNvPr id="54" name="!!Line2">
                <a:extLst>
                  <a:ext uri="{FF2B5EF4-FFF2-40B4-BE49-F238E27FC236}">
                    <a16:creationId xmlns:a16="http://schemas.microsoft.com/office/drawing/2014/main" id="{F45AA690-E1A5-383A-7907-B185B25DAC3F}"/>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Line2">
                <a:extLst>
                  <a:ext uri="{FF2B5EF4-FFF2-40B4-BE49-F238E27FC236}">
                    <a16:creationId xmlns:a16="http://schemas.microsoft.com/office/drawing/2014/main" id="{15A0E86D-03B1-5509-3B26-AA550A1BF5D7}"/>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1D0D5CA7-9408-BBBA-C5B9-20D8910EAD2B}"/>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53" name="Straight Connector 52">
              <a:extLst>
                <a:ext uri="{FF2B5EF4-FFF2-40B4-BE49-F238E27FC236}">
                  <a16:creationId xmlns:a16="http://schemas.microsoft.com/office/drawing/2014/main" id="{ECBD1751-8A0A-6D83-2392-E5E7AB50653A}"/>
                </a:ext>
              </a:extLst>
            </p:cNvPr>
            <p:cNvCxnSpPr>
              <a:cxnSpLocks/>
              <a:endCxn id="9" idx="1"/>
            </p:cNvCxnSpPr>
            <p:nvPr/>
          </p:nvCxnSpPr>
          <p:spPr>
            <a:xfrm flipH="1">
              <a:off x="1582453" y="4034676"/>
              <a:ext cx="219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15" name="Group 14">
            <a:extLst>
              <a:ext uri="{FF2B5EF4-FFF2-40B4-BE49-F238E27FC236}">
                <a16:creationId xmlns:a16="http://schemas.microsoft.com/office/drawing/2014/main" id="{A574D3EF-3289-EB39-96D7-9B2B2A2EFB00}"/>
              </a:ext>
            </a:extLst>
          </p:cNvPr>
          <p:cNvGrpSpPr/>
          <p:nvPr/>
        </p:nvGrpSpPr>
        <p:grpSpPr>
          <a:xfrm>
            <a:off x="10424518" y="3126664"/>
            <a:ext cx="290532" cy="1586782"/>
            <a:chOff x="6263441" y="2970592"/>
            <a:chExt cx="290532" cy="1586782"/>
          </a:xfrm>
        </p:grpSpPr>
        <p:grpSp>
          <p:nvGrpSpPr>
            <p:cNvPr id="47" name="Group 46">
              <a:extLst>
                <a:ext uri="{FF2B5EF4-FFF2-40B4-BE49-F238E27FC236}">
                  <a16:creationId xmlns:a16="http://schemas.microsoft.com/office/drawing/2014/main" id="{3472F393-0541-4EB4-20DD-BC49DC5DEF18}"/>
                </a:ext>
              </a:extLst>
            </p:cNvPr>
            <p:cNvGrpSpPr/>
            <p:nvPr/>
          </p:nvGrpSpPr>
          <p:grpSpPr>
            <a:xfrm flipH="1">
              <a:off x="6263441" y="2970592"/>
              <a:ext cx="290532" cy="538756"/>
              <a:chOff x="1332001" y="2970592"/>
              <a:chExt cx="290532" cy="538756"/>
            </a:xfrm>
          </p:grpSpPr>
          <p:sp>
            <p:nvSpPr>
              <p:cNvPr id="49" name="!!Line2">
                <a:extLst>
                  <a:ext uri="{FF2B5EF4-FFF2-40B4-BE49-F238E27FC236}">
                    <a16:creationId xmlns:a16="http://schemas.microsoft.com/office/drawing/2014/main" id="{9E4B5804-DADE-F1DA-E5A5-383BDC0F7152}"/>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Line2">
                <a:extLst>
                  <a:ext uri="{FF2B5EF4-FFF2-40B4-BE49-F238E27FC236}">
                    <a16:creationId xmlns:a16="http://schemas.microsoft.com/office/drawing/2014/main" id="{71ECEA3B-16BD-2C81-E9E7-A198E8453495}"/>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C906AFBC-EE74-95F1-3BCE-8FE8A04DC4AC}"/>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48" name="Straight Connector 47">
              <a:extLst>
                <a:ext uri="{FF2B5EF4-FFF2-40B4-BE49-F238E27FC236}">
                  <a16:creationId xmlns:a16="http://schemas.microsoft.com/office/drawing/2014/main" id="{F051FE24-0413-F95C-ECC1-525D536BDBF5}"/>
                </a:ext>
              </a:extLst>
            </p:cNvPr>
            <p:cNvCxnSpPr>
              <a:cxnSpLocks/>
            </p:cNvCxnSpPr>
            <p:nvPr/>
          </p:nvCxnSpPr>
          <p:spPr>
            <a:xfrm>
              <a:off x="6286480" y="4080740"/>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16" name="Group 15">
            <a:extLst>
              <a:ext uri="{FF2B5EF4-FFF2-40B4-BE49-F238E27FC236}">
                <a16:creationId xmlns:a16="http://schemas.microsoft.com/office/drawing/2014/main" id="{2E2CA4A4-9925-7049-2503-3DE0346B7191}"/>
              </a:ext>
            </a:extLst>
          </p:cNvPr>
          <p:cNvGrpSpPr/>
          <p:nvPr/>
        </p:nvGrpSpPr>
        <p:grpSpPr>
          <a:xfrm>
            <a:off x="9635994" y="3150664"/>
            <a:ext cx="3131" cy="1516718"/>
            <a:chOff x="5474917" y="2994592"/>
            <a:chExt cx="3131" cy="1516718"/>
          </a:xfrm>
        </p:grpSpPr>
        <p:cxnSp>
          <p:nvCxnSpPr>
            <p:cNvPr id="45" name="Straight Connector 44">
              <a:extLst>
                <a:ext uri="{FF2B5EF4-FFF2-40B4-BE49-F238E27FC236}">
                  <a16:creationId xmlns:a16="http://schemas.microsoft.com/office/drawing/2014/main" id="{289B4DE2-EA56-B1B1-35DD-A0DAB42B8E2F}"/>
                </a:ext>
              </a:extLst>
            </p:cNvPr>
            <p:cNvCxnSpPr>
              <a:cxnSpLocks/>
            </p:cNvCxnSpPr>
            <p:nvPr/>
          </p:nvCxnSpPr>
          <p:spPr>
            <a:xfrm>
              <a:off x="5478048"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46" name="Straight Connector 45">
              <a:extLst>
                <a:ext uri="{FF2B5EF4-FFF2-40B4-BE49-F238E27FC236}">
                  <a16:creationId xmlns:a16="http://schemas.microsoft.com/office/drawing/2014/main" id="{1405A008-DB90-864A-ADA2-B12C7A85A706}"/>
                </a:ext>
              </a:extLst>
            </p:cNvPr>
            <p:cNvCxnSpPr>
              <a:cxnSpLocks/>
              <a:endCxn id="11" idx="1"/>
            </p:cNvCxnSpPr>
            <p:nvPr/>
          </p:nvCxnSpPr>
          <p:spPr>
            <a:xfrm flipH="1">
              <a:off x="5474917" y="4034676"/>
              <a:ext cx="3131" cy="476634"/>
            </a:xfrm>
            <a:prstGeom prst="line">
              <a:avLst/>
            </a:prstGeom>
            <a:noFill/>
            <a:ln w="6350" cap="flat" cmpd="sng" algn="ctr">
              <a:solidFill>
                <a:srgbClr val="FFFFFF"/>
              </a:solidFill>
              <a:prstDash val="solid"/>
              <a:headEnd type="none" w="lg" len="med"/>
              <a:tailEnd type="triangle" w="med" len="med"/>
            </a:ln>
            <a:effectLst/>
          </p:spPr>
        </p:cxnSp>
      </p:grpSp>
      <p:sp>
        <p:nvSpPr>
          <p:cNvPr id="17" name="Rectangle: Rounded Corners 23">
            <a:extLst>
              <a:ext uri="{FF2B5EF4-FFF2-40B4-BE49-F238E27FC236}">
                <a16:creationId xmlns:a16="http://schemas.microsoft.com/office/drawing/2014/main" id="{CCBA29B9-AE04-66CF-EAA0-9697382085B8}"/>
              </a:ext>
            </a:extLst>
          </p:cNvPr>
          <p:cNvSpPr/>
          <p:nvPr/>
        </p:nvSpPr>
        <p:spPr bwMode="auto">
          <a:xfrm>
            <a:off x="5442009" y="3662670"/>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8" name="Rectangle: Rounded Corners 24">
            <a:extLst>
              <a:ext uri="{FF2B5EF4-FFF2-40B4-BE49-F238E27FC236}">
                <a16:creationId xmlns:a16="http://schemas.microsoft.com/office/drawing/2014/main" id="{429FFF8E-8DE8-14AC-CE45-B8DF74F1D46A}"/>
              </a:ext>
            </a:extLst>
          </p:cNvPr>
          <p:cNvSpPr/>
          <p:nvPr/>
        </p:nvSpPr>
        <p:spPr bwMode="auto">
          <a:xfrm>
            <a:off x="6247299" y="3662670"/>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9" name="Rectangle: Rounded Corners 25">
            <a:extLst>
              <a:ext uri="{FF2B5EF4-FFF2-40B4-BE49-F238E27FC236}">
                <a16:creationId xmlns:a16="http://schemas.microsoft.com/office/drawing/2014/main" id="{E12CB936-6CBD-D7EC-921B-E49AD3A2A676}"/>
              </a:ext>
            </a:extLst>
          </p:cNvPr>
          <p:cNvSpPr/>
          <p:nvPr/>
        </p:nvSpPr>
        <p:spPr bwMode="auto">
          <a:xfrm>
            <a:off x="9335414" y="366722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20" name="Rectangle: Rounded Corners 28">
            <a:extLst>
              <a:ext uri="{FF2B5EF4-FFF2-40B4-BE49-F238E27FC236}">
                <a16:creationId xmlns:a16="http://schemas.microsoft.com/office/drawing/2014/main" id="{50F98638-0B78-CF62-6377-05F07946DE34}"/>
              </a:ext>
            </a:extLst>
          </p:cNvPr>
          <p:cNvSpPr/>
          <p:nvPr/>
        </p:nvSpPr>
        <p:spPr bwMode="auto">
          <a:xfrm>
            <a:off x="10143846" y="3660540"/>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25" name="Rounded Rectangle 14">
            <a:extLst>
              <a:ext uri="{FF2B5EF4-FFF2-40B4-BE49-F238E27FC236}">
                <a16:creationId xmlns:a16="http://schemas.microsoft.com/office/drawing/2014/main" id="{E94F3274-117D-3705-2B14-7D1D5C6788EC}"/>
              </a:ext>
            </a:extLst>
          </p:cNvPr>
          <p:cNvSpPr/>
          <p:nvPr/>
        </p:nvSpPr>
        <p:spPr>
          <a:xfrm>
            <a:off x="6079073"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6" name="Rounded Rectangle 16">
            <a:extLst>
              <a:ext uri="{FF2B5EF4-FFF2-40B4-BE49-F238E27FC236}">
                <a16:creationId xmlns:a16="http://schemas.microsoft.com/office/drawing/2014/main" id="{B4AF377A-8514-B3CB-DC35-A582E4B65187}"/>
              </a:ext>
            </a:extLst>
          </p:cNvPr>
          <p:cNvSpPr/>
          <p:nvPr/>
        </p:nvSpPr>
        <p:spPr>
          <a:xfrm>
            <a:off x="8137817"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7" name="Rounded Rectangle 20">
            <a:extLst>
              <a:ext uri="{FF2B5EF4-FFF2-40B4-BE49-F238E27FC236}">
                <a16:creationId xmlns:a16="http://schemas.microsoft.com/office/drawing/2014/main" id="{57B44A3D-03B4-64D0-949F-3B2A4D0E96F4}"/>
              </a:ext>
            </a:extLst>
          </p:cNvPr>
          <p:cNvSpPr/>
          <p:nvPr/>
        </p:nvSpPr>
        <p:spPr>
          <a:xfrm>
            <a:off x="9167189"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8" name="Rounded Rectangle 21">
            <a:extLst>
              <a:ext uri="{FF2B5EF4-FFF2-40B4-BE49-F238E27FC236}">
                <a16:creationId xmlns:a16="http://schemas.microsoft.com/office/drawing/2014/main" id="{185EA7AB-DC54-C726-8F8D-EAB955F41BFC}"/>
              </a:ext>
            </a:extLst>
          </p:cNvPr>
          <p:cNvSpPr/>
          <p:nvPr/>
        </p:nvSpPr>
        <p:spPr>
          <a:xfrm>
            <a:off x="10196807"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9" name="Rounded Rectangle 13">
            <a:extLst>
              <a:ext uri="{FF2B5EF4-FFF2-40B4-BE49-F238E27FC236}">
                <a16:creationId xmlns:a16="http://schemas.microsoft.com/office/drawing/2014/main" id="{38A40AA0-612F-5A19-97BD-F475E060C5D9}"/>
              </a:ext>
            </a:extLst>
          </p:cNvPr>
          <p:cNvSpPr/>
          <p:nvPr/>
        </p:nvSpPr>
        <p:spPr>
          <a:xfrm>
            <a:off x="5049701"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0" name="Rounded Rectangle 15">
            <a:extLst>
              <a:ext uri="{FF2B5EF4-FFF2-40B4-BE49-F238E27FC236}">
                <a16:creationId xmlns:a16="http://schemas.microsoft.com/office/drawing/2014/main" id="{077A7662-B701-4927-9E32-31ABFDC8B4D8}"/>
              </a:ext>
            </a:extLst>
          </p:cNvPr>
          <p:cNvSpPr/>
          <p:nvPr/>
        </p:nvSpPr>
        <p:spPr>
          <a:xfrm>
            <a:off x="7108445" y="2312427"/>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1" name="Rounded Rectangle 45">
            <a:extLst>
              <a:ext uri="{FF2B5EF4-FFF2-40B4-BE49-F238E27FC236}">
                <a16:creationId xmlns:a16="http://schemas.microsoft.com/office/drawing/2014/main" id="{D9C3A93C-C8D9-B7D8-1DF7-951D01ADBC9F}"/>
              </a:ext>
            </a:extLst>
          </p:cNvPr>
          <p:cNvSpPr/>
          <p:nvPr/>
        </p:nvSpPr>
        <p:spPr>
          <a:xfrm>
            <a:off x="7693772" y="5359522"/>
            <a:ext cx="722955" cy="250984"/>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Storage</a:t>
            </a:r>
          </a:p>
        </p:txBody>
      </p:sp>
      <p:sp>
        <p:nvSpPr>
          <p:cNvPr id="33" name="Rounded Rectangle 14">
            <a:extLst>
              <a:ext uri="{FF2B5EF4-FFF2-40B4-BE49-F238E27FC236}">
                <a16:creationId xmlns:a16="http://schemas.microsoft.com/office/drawing/2014/main" id="{24200F0D-58B6-8BA5-7149-E360AAAC7B86}"/>
              </a:ext>
            </a:extLst>
          </p:cNvPr>
          <p:cNvSpPr/>
          <p:nvPr/>
        </p:nvSpPr>
        <p:spPr>
          <a:xfrm>
            <a:off x="7223701" y="2791971"/>
            <a:ext cx="734975"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Factory</a:t>
            </a:r>
          </a:p>
        </p:txBody>
      </p:sp>
      <p:sp>
        <p:nvSpPr>
          <p:cNvPr id="34" name="Rounded Rectangle 15">
            <a:extLst>
              <a:ext uri="{FF2B5EF4-FFF2-40B4-BE49-F238E27FC236}">
                <a16:creationId xmlns:a16="http://schemas.microsoft.com/office/drawing/2014/main" id="{3091B30C-748C-F46D-4E40-7D7532BBBF25}"/>
              </a:ext>
            </a:extLst>
          </p:cNvPr>
          <p:cNvSpPr/>
          <p:nvPr/>
        </p:nvSpPr>
        <p:spPr>
          <a:xfrm>
            <a:off x="6079471" y="279197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sp>
        <p:nvSpPr>
          <p:cNvPr id="35" name="Rounded Rectangle 16">
            <a:extLst>
              <a:ext uri="{FF2B5EF4-FFF2-40B4-BE49-F238E27FC236}">
                <a16:creationId xmlns:a16="http://schemas.microsoft.com/office/drawing/2014/main" id="{D6A0D569-CF6B-C14B-7101-43A3A09F84BB}"/>
              </a:ext>
            </a:extLst>
          </p:cNvPr>
          <p:cNvSpPr/>
          <p:nvPr/>
        </p:nvSpPr>
        <p:spPr>
          <a:xfrm>
            <a:off x="5077024" y="2791971"/>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Synapse Data</a:t>
            </a:r>
            <a:br>
              <a:rPr kumimoji="0" lang="en-US" sz="900" b="0" i="0" u="none" strike="noStrike" kern="0" cap="none" spc="0" normalizeH="0" baseline="0" noProof="0" dirty="0">
                <a:ln>
                  <a:noFill/>
                </a:ln>
                <a:solidFill>
                  <a:srgbClr val="FFFFFF"/>
                </a:solidFill>
                <a:effectLst/>
                <a:uLnTx/>
                <a:uFillTx/>
                <a:latin typeface="Segoe UI Semibold"/>
              </a:rPr>
            </a:br>
            <a:r>
              <a:rPr kumimoji="0" lang="en-US" sz="900" b="0" i="0" u="none" strike="noStrike" kern="0" cap="none" spc="0" normalizeH="0" baseline="0" noProof="0" dirty="0">
                <a:ln>
                  <a:noFill/>
                </a:ln>
                <a:solidFill>
                  <a:srgbClr val="FFFFFF"/>
                </a:solidFill>
                <a:effectLst/>
                <a:uLnTx/>
                <a:uFillTx/>
                <a:latin typeface="Segoe UI Semibold"/>
              </a:rPr>
              <a:t>Warehousing</a:t>
            </a:r>
          </a:p>
        </p:txBody>
      </p:sp>
      <p:sp>
        <p:nvSpPr>
          <p:cNvPr id="36" name="Rounded Rectangle 17">
            <a:extLst>
              <a:ext uri="{FF2B5EF4-FFF2-40B4-BE49-F238E27FC236}">
                <a16:creationId xmlns:a16="http://schemas.microsoft.com/office/drawing/2014/main" id="{E06BF5E2-D88E-6745-CD75-EDEA4495E71E}"/>
              </a:ext>
            </a:extLst>
          </p:cNvPr>
          <p:cNvSpPr/>
          <p:nvPr/>
        </p:nvSpPr>
        <p:spPr>
          <a:xfrm>
            <a:off x="8170501" y="2811040"/>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Science</a:t>
            </a:r>
          </a:p>
        </p:txBody>
      </p:sp>
      <p:sp>
        <p:nvSpPr>
          <p:cNvPr id="37" name="Rounded Rectangle 18">
            <a:extLst>
              <a:ext uri="{FF2B5EF4-FFF2-40B4-BE49-F238E27FC236}">
                <a16:creationId xmlns:a16="http://schemas.microsoft.com/office/drawing/2014/main" id="{1CE75A1B-8330-7161-3B61-1190AE1AEACF}"/>
              </a:ext>
            </a:extLst>
          </p:cNvPr>
          <p:cNvSpPr/>
          <p:nvPr/>
        </p:nvSpPr>
        <p:spPr>
          <a:xfrm>
            <a:off x="9021475" y="2791971"/>
            <a:ext cx="1270326"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Time Analytics</a:t>
            </a:r>
          </a:p>
        </p:txBody>
      </p:sp>
      <p:sp>
        <p:nvSpPr>
          <p:cNvPr id="38" name="Rounded Rectangle 19">
            <a:extLst>
              <a:ext uri="{FF2B5EF4-FFF2-40B4-BE49-F238E27FC236}">
                <a16:creationId xmlns:a16="http://schemas.microsoft.com/office/drawing/2014/main" id="{CD8DA724-796F-D476-3D0C-C28AA08CC412}"/>
              </a:ext>
            </a:extLst>
          </p:cNvPr>
          <p:cNvSpPr/>
          <p:nvPr/>
        </p:nvSpPr>
        <p:spPr>
          <a:xfrm>
            <a:off x="10285130" y="2871228"/>
            <a:ext cx="7667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Power BI</a:t>
            </a:r>
          </a:p>
        </p:txBody>
      </p:sp>
      <p:pic>
        <p:nvPicPr>
          <p:cNvPr id="39" name="Graphic 38">
            <a:extLst>
              <a:ext uri="{FF2B5EF4-FFF2-40B4-BE49-F238E27FC236}">
                <a16:creationId xmlns:a16="http://schemas.microsoft.com/office/drawing/2014/main" id="{2B90C700-963C-06FD-AA1F-54A491AE4B7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916" r="-7916"/>
          <a:stretch/>
        </p:blipFill>
        <p:spPr>
          <a:xfrm>
            <a:off x="7406292" y="2441696"/>
            <a:ext cx="348180" cy="300591"/>
          </a:xfrm>
          <a:prstGeom prst="rect">
            <a:avLst/>
          </a:prstGeom>
        </p:spPr>
      </p:pic>
      <p:pic>
        <p:nvPicPr>
          <p:cNvPr id="40" name="Graphic 39">
            <a:extLst>
              <a:ext uri="{FF2B5EF4-FFF2-40B4-BE49-F238E27FC236}">
                <a16:creationId xmlns:a16="http://schemas.microsoft.com/office/drawing/2014/main" id="{4F4B8483-45B6-EBDB-DC79-B1F10DF87C6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7916" r="-7916"/>
          <a:stretch/>
        </p:blipFill>
        <p:spPr>
          <a:xfrm>
            <a:off x="6370411" y="2441696"/>
            <a:ext cx="348179" cy="300590"/>
          </a:xfrm>
          <a:prstGeom prst="rect">
            <a:avLst/>
          </a:prstGeom>
        </p:spPr>
      </p:pic>
      <p:pic>
        <p:nvPicPr>
          <p:cNvPr id="41" name="Graphic 40">
            <a:extLst>
              <a:ext uri="{FF2B5EF4-FFF2-40B4-BE49-F238E27FC236}">
                <a16:creationId xmlns:a16="http://schemas.microsoft.com/office/drawing/2014/main" id="{FC8175C7-14A1-ECAA-3874-EE60B672ACC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8435520" y="2441696"/>
            <a:ext cx="348180" cy="300591"/>
          </a:xfrm>
          <a:prstGeom prst="rect">
            <a:avLst/>
          </a:prstGeom>
        </p:spPr>
      </p:pic>
      <p:pic>
        <p:nvPicPr>
          <p:cNvPr id="42" name="Graphic 41">
            <a:extLst>
              <a:ext uri="{FF2B5EF4-FFF2-40B4-BE49-F238E27FC236}">
                <a16:creationId xmlns:a16="http://schemas.microsoft.com/office/drawing/2014/main" id="{FCA55D74-0B28-7705-F5FE-F71ABF7EBF3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5337614" y="2441696"/>
            <a:ext cx="368047" cy="317743"/>
          </a:xfrm>
          <a:prstGeom prst="rect">
            <a:avLst/>
          </a:prstGeom>
        </p:spPr>
      </p:pic>
      <p:pic>
        <p:nvPicPr>
          <p:cNvPr id="43" name="Graphic 42">
            <a:extLst>
              <a:ext uri="{FF2B5EF4-FFF2-40B4-BE49-F238E27FC236}">
                <a16:creationId xmlns:a16="http://schemas.microsoft.com/office/drawing/2014/main" id="{4EA82588-092C-CDEA-597C-376AEFC62EC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9457043" y="2441696"/>
            <a:ext cx="364164" cy="314390"/>
          </a:xfrm>
          <a:prstGeom prst="rect">
            <a:avLst/>
          </a:prstGeom>
        </p:spPr>
      </p:pic>
      <p:pic>
        <p:nvPicPr>
          <p:cNvPr id="44" name="Graphic 43">
            <a:extLst>
              <a:ext uri="{FF2B5EF4-FFF2-40B4-BE49-F238E27FC236}">
                <a16:creationId xmlns:a16="http://schemas.microsoft.com/office/drawing/2014/main" id="{51947057-8069-6E9D-4551-F5A6267C670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10494407" y="2441696"/>
            <a:ext cx="348180" cy="300591"/>
          </a:xfrm>
          <a:prstGeom prst="rect">
            <a:avLst/>
          </a:prstGeom>
        </p:spPr>
      </p:pic>
      <p:sp>
        <p:nvSpPr>
          <p:cNvPr id="4" name="TextBox 3">
            <a:extLst>
              <a:ext uri="{FF2B5EF4-FFF2-40B4-BE49-F238E27FC236}">
                <a16:creationId xmlns:a16="http://schemas.microsoft.com/office/drawing/2014/main" id="{9CA65AEA-54E9-855A-A1DB-CB47DE5F7A84}"/>
              </a:ext>
            </a:extLst>
          </p:cNvPr>
          <p:cNvSpPr txBox="1"/>
          <p:nvPr/>
        </p:nvSpPr>
        <p:spPr>
          <a:xfrm>
            <a:off x="803275" y="2049446"/>
            <a:ext cx="3744341" cy="1077218"/>
          </a:xfrm>
          <a:prstGeom prst="rect">
            <a:avLst/>
          </a:prstGeom>
          <a:noFill/>
        </p:spPr>
        <p:txBody>
          <a:bodyPr wrap="square" rtlCol="0">
            <a:spAutoFit/>
          </a:bodyPr>
          <a:lstStyle/>
          <a:p>
            <a:pPr marR="0" lvl="0" fontAlgn="auto">
              <a:lnSpc>
                <a:spcPct val="100000"/>
              </a:lnSpc>
              <a:spcBef>
                <a:spcPts val="0"/>
              </a:spcBef>
              <a:spcAft>
                <a:spcPts val="0"/>
              </a:spcAft>
              <a:buClrTx/>
              <a:buSzTx/>
              <a:tabLst/>
              <a:defRPr/>
            </a:pPr>
            <a:r>
              <a:rPr lang="en-US" dirty="0">
                <a:latin typeface="Jost* 500 Medium" pitchFamily="2" charset="0"/>
                <a:ea typeface="Jost* 500 Medium" pitchFamily="2" charset="0"/>
              </a:rPr>
              <a:t>Separating the storage from the compute</a:t>
            </a:r>
          </a:p>
          <a:p>
            <a:pPr marR="0" lvl="0" algn="just" fontAlgn="auto">
              <a:lnSpc>
                <a:spcPct val="100000"/>
              </a:lnSpc>
              <a:spcBef>
                <a:spcPts val="0"/>
              </a:spcBef>
              <a:spcAft>
                <a:spcPts val="0"/>
              </a:spcAft>
              <a:buClrTx/>
              <a:buSzTx/>
              <a:tabLst/>
              <a:defRPr/>
            </a:pPr>
            <a:endParaRPr lang="en-US" sz="1400" dirty="0">
              <a:latin typeface="Jost* 300 Light" pitchFamily="2" charset="0"/>
              <a:ea typeface="Jost* 300 Light" pitchFamily="2" charset="0"/>
            </a:endParaRPr>
          </a:p>
          <a:p>
            <a:pPr>
              <a:defRPr/>
            </a:pPr>
            <a:endParaRPr lang="en-US" sz="1400" b="1" dirty="0">
              <a:latin typeface="Jost* 300 Light" pitchFamily="2" charset="0"/>
              <a:ea typeface="Jost* 300 Light" pitchFamily="2" charset="0"/>
            </a:endParaRPr>
          </a:p>
        </p:txBody>
      </p:sp>
    </p:spTree>
    <p:extLst>
      <p:ext uri="{BB962C8B-B14F-4D97-AF65-F5344CB8AC3E}">
        <p14:creationId xmlns:p14="http://schemas.microsoft.com/office/powerpoint/2010/main" val="3374017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33E-258D-F3F0-7D3B-EB656AFC9DBA}"/>
              </a:ext>
            </a:extLst>
          </p:cNvPr>
          <p:cNvSpPr>
            <a:spLocks noGrp="1"/>
          </p:cNvSpPr>
          <p:nvPr>
            <p:ph type="title"/>
          </p:nvPr>
        </p:nvSpPr>
        <p:spPr>
          <a:xfrm>
            <a:off x="803275" y="365760"/>
            <a:ext cx="10151237" cy="1325562"/>
          </a:xfrm>
        </p:spPr>
        <p:txBody>
          <a:bodyPr anchor="t"/>
          <a:lstStyle/>
          <a:p>
            <a:r>
              <a:rPr lang="en-DE" dirty="0"/>
              <a:t>Microsoft Fabric – under the hood</a:t>
            </a:r>
            <a:br>
              <a:rPr lang="en-DE" dirty="0"/>
            </a:br>
            <a:r>
              <a:rPr lang="en-DE" sz="1600" dirty="0"/>
              <a:t>(a gentle glimpse)</a:t>
            </a:r>
            <a:endParaRPr lang="en-DE" dirty="0"/>
          </a:p>
        </p:txBody>
      </p:sp>
      <p:grpSp>
        <p:nvGrpSpPr>
          <p:cNvPr id="3" name="Group 2">
            <a:extLst>
              <a:ext uri="{FF2B5EF4-FFF2-40B4-BE49-F238E27FC236}">
                <a16:creationId xmlns:a16="http://schemas.microsoft.com/office/drawing/2014/main" id="{B486A3B2-3605-250B-1B5A-293F1977587F}"/>
              </a:ext>
            </a:extLst>
          </p:cNvPr>
          <p:cNvGrpSpPr/>
          <p:nvPr/>
        </p:nvGrpSpPr>
        <p:grpSpPr>
          <a:xfrm>
            <a:off x="4941519" y="2312427"/>
            <a:ext cx="6307098" cy="3634649"/>
            <a:chOff x="2454797" y="2468544"/>
            <a:chExt cx="6307098" cy="3634649"/>
          </a:xfrm>
        </p:grpSpPr>
        <p:sp>
          <p:nvSpPr>
            <p:cNvPr id="6" name="Rounded Rectangle 45">
              <a:extLst>
                <a:ext uri="{FF2B5EF4-FFF2-40B4-BE49-F238E27FC236}">
                  <a16:creationId xmlns:a16="http://schemas.microsoft.com/office/drawing/2014/main" id="{1C46B37A-086C-1F7F-2D71-F9E35985CB97}"/>
                </a:ext>
              </a:extLst>
            </p:cNvPr>
            <p:cNvSpPr/>
            <p:nvPr/>
          </p:nvSpPr>
          <p:spPr>
            <a:xfrm>
              <a:off x="2454797" y="288411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7" name="Rounded Rectangle 45">
              <a:extLst>
                <a:ext uri="{FF2B5EF4-FFF2-40B4-BE49-F238E27FC236}">
                  <a16:creationId xmlns:a16="http://schemas.microsoft.com/office/drawing/2014/main" id="{069AFFAA-E950-0EA9-C138-1AC62239F279}"/>
                </a:ext>
              </a:extLst>
            </p:cNvPr>
            <p:cNvSpPr/>
            <p:nvPr/>
          </p:nvSpPr>
          <p:spPr>
            <a:xfrm>
              <a:off x="2672893" y="4662598"/>
              <a:ext cx="5870907" cy="1213654"/>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 name="Rounded Rectangle 45">
              <a:extLst>
                <a:ext uri="{FF2B5EF4-FFF2-40B4-BE49-F238E27FC236}">
                  <a16:creationId xmlns:a16="http://schemas.microsoft.com/office/drawing/2014/main" id="{D7C0E9BC-D729-199E-7D8E-7DD2275C8ED5}"/>
                </a:ext>
              </a:extLst>
            </p:cNvPr>
            <p:cNvSpPr/>
            <p:nvPr/>
          </p:nvSpPr>
          <p:spPr>
            <a:xfrm>
              <a:off x="2672893" y="3707085"/>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9" name="Cylinder 2930">
              <a:extLst>
                <a:ext uri="{FF2B5EF4-FFF2-40B4-BE49-F238E27FC236}">
                  <a16:creationId xmlns:a16="http://schemas.microsoft.com/office/drawing/2014/main" id="{A6A3E0CC-D21F-2F81-664B-65FD6F44F02A}"/>
                </a:ext>
              </a:extLst>
            </p:cNvPr>
            <p:cNvSpPr/>
            <p:nvPr/>
          </p:nvSpPr>
          <p:spPr bwMode="auto">
            <a:xfrm>
              <a:off x="2889345" y="4823499"/>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Warehouse</a:t>
              </a:r>
            </a:p>
          </p:txBody>
        </p:sp>
        <p:sp>
          <p:nvSpPr>
            <p:cNvPr id="10" name="Cylinder 2931">
              <a:extLst>
                <a:ext uri="{FF2B5EF4-FFF2-40B4-BE49-F238E27FC236}">
                  <a16:creationId xmlns:a16="http://schemas.microsoft.com/office/drawing/2014/main" id="{1F82E3CB-5BD2-E5E6-E12F-3A812DEE6D7D}"/>
                </a:ext>
              </a:extLst>
            </p:cNvPr>
            <p:cNvSpPr/>
            <p:nvPr/>
          </p:nvSpPr>
          <p:spPr bwMode="auto">
            <a:xfrm>
              <a:off x="3696825" y="4823499"/>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Lakehouse</a:t>
              </a:r>
            </a:p>
          </p:txBody>
        </p:sp>
        <p:sp>
          <p:nvSpPr>
            <p:cNvPr id="11" name="Cylinder 2932">
              <a:extLst>
                <a:ext uri="{FF2B5EF4-FFF2-40B4-BE49-F238E27FC236}">
                  <a16:creationId xmlns:a16="http://schemas.microsoft.com/office/drawing/2014/main" id="{12AD6C89-228A-469E-7093-2D2B0637654A}"/>
                </a:ext>
              </a:extLst>
            </p:cNvPr>
            <p:cNvSpPr/>
            <p:nvPr/>
          </p:nvSpPr>
          <p:spPr bwMode="auto">
            <a:xfrm>
              <a:off x="6781809" y="4823499"/>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Kusto DB</a:t>
              </a:r>
            </a:p>
          </p:txBody>
        </p:sp>
        <p:sp>
          <p:nvSpPr>
            <p:cNvPr id="12" name="Cylinder 2933">
              <a:extLst>
                <a:ext uri="{FF2B5EF4-FFF2-40B4-BE49-F238E27FC236}">
                  <a16:creationId xmlns:a16="http://schemas.microsoft.com/office/drawing/2014/main" id="{6A83B039-8338-3B4A-DD3E-CEAAA42A64D9}"/>
                </a:ext>
              </a:extLst>
            </p:cNvPr>
            <p:cNvSpPr/>
            <p:nvPr/>
          </p:nvSpPr>
          <p:spPr bwMode="auto">
            <a:xfrm>
              <a:off x="7599254" y="4823499"/>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Dataset</a:t>
              </a:r>
            </a:p>
          </p:txBody>
        </p:sp>
        <p:grpSp>
          <p:nvGrpSpPr>
            <p:cNvPr id="13" name="Group 12">
              <a:extLst>
                <a:ext uri="{FF2B5EF4-FFF2-40B4-BE49-F238E27FC236}">
                  <a16:creationId xmlns:a16="http://schemas.microsoft.com/office/drawing/2014/main" id="{55A5DB51-AAAC-7D65-371C-01ADBDAF5C06}"/>
                </a:ext>
              </a:extLst>
            </p:cNvPr>
            <p:cNvGrpSpPr/>
            <p:nvPr/>
          </p:nvGrpSpPr>
          <p:grpSpPr>
            <a:xfrm>
              <a:off x="3877372" y="3282781"/>
              <a:ext cx="1521765" cy="1540718"/>
              <a:chOff x="2203017" y="2970592"/>
              <a:chExt cx="1521765" cy="1540718"/>
            </a:xfrm>
          </p:grpSpPr>
          <p:grpSp>
            <p:nvGrpSpPr>
              <p:cNvPr id="57" name="Group 56">
                <a:extLst>
                  <a:ext uri="{FF2B5EF4-FFF2-40B4-BE49-F238E27FC236}">
                    <a16:creationId xmlns:a16="http://schemas.microsoft.com/office/drawing/2014/main" id="{1815F62B-8AED-2300-8658-8F0ADCA5F1F8}"/>
                  </a:ext>
                </a:extLst>
              </p:cNvPr>
              <p:cNvGrpSpPr/>
              <p:nvPr/>
            </p:nvGrpSpPr>
            <p:grpSpPr>
              <a:xfrm flipH="1">
                <a:off x="2203017" y="2970592"/>
                <a:ext cx="1521765" cy="538755"/>
                <a:chOff x="1425994" y="2970592"/>
                <a:chExt cx="196539" cy="538755"/>
              </a:xfrm>
            </p:grpSpPr>
            <p:sp>
              <p:nvSpPr>
                <p:cNvPr id="60" name="!!Line2">
                  <a:extLst>
                    <a:ext uri="{FF2B5EF4-FFF2-40B4-BE49-F238E27FC236}">
                      <a16:creationId xmlns:a16="http://schemas.microsoft.com/office/drawing/2014/main" id="{531716B9-060D-3750-CC7B-97E3A78B5E40}"/>
                    </a:ext>
                  </a:extLst>
                </p:cNvPr>
                <p:cNvSpPr/>
                <p:nvPr/>
              </p:nvSpPr>
              <p:spPr bwMode="auto">
                <a:xfrm rot="10800000">
                  <a:off x="1425994" y="3240440"/>
                  <a:ext cx="167618"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Line2">
                  <a:extLst>
                    <a:ext uri="{FF2B5EF4-FFF2-40B4-BE49-F238E27FC236}">
                      <a16:creationId xmlns:a16="http://schemas.microsoft.com/office/drawing/2014/main" id="{77E6307F-7296-2ADE-0BCA-707E2C7E238A}"/>
                    </a:ext>
                  </a:extLst>
                </p:cNvPr>
                <p:cNvSpPr/>
                <p:nvPr/>
              </p:nvSpPr>
              <p:spPr bwMode="auto">
                <a:xfrm>
                  <a:off x="1466099" y="2970592"/>
                  <a:ext cx="156434"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DCF82659-4763-CADD-CD87-C43C5956E717}"/>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58" name="Straight Connector 57">
                <a:extLst>
                  <a:ext uri="{FF2B5EF4-FFF2-40B4-BE49-F238E27FC236}">
                    <a16:creationId xmlns:a16="http://schemas.microsoft.com/office/drawing/2014/main" id="{92B5C548-4C17-FAE3-6264-EC415614B26B}"/>
                  </a:ext>
                </a:extLst>
              </p:cNvPr>
              <p:cNvCxnSpPr>
                <a:cxnSpLocks/>
              </p:cNvCxnSpPr>
              <p:nvPr/>
            </p:nvCxnSpPr>
            <p:spPr>
              <a:xfrm>
                <a:off x="2389933"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322DA6D6-7A8B-06A7-D52C-B114140A4D82}"/>
                  </a:ext>
                </a:extLst>
              </p:cNvPr>
              <p:cNvCxnSpPr>
                <a:cxnSpLocks/>
                <a:endCxn id="10" idx="1"/>
              </p:cNvCxnSpPr>
              <p:nvPr/>
            </p:nvCxnSpPr>
            <p:spPr>
              <a:xfrm>
                <a:off x="2389933" y="4034676"/>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14" name="Group 13">
              <a:extLst>
                <a:ext uri="{FF2B5EF4-FFF2-40B4-BE49-F238E27FC236}">
                  <a16:creationId xmlns:a16="http://schemas.microsoft.com/office/drawing/2014/main" id="{C7B83256-B23C-C636-B5D2-944D922FE1A8}"/>
                </a:ext>
              </a:extLst>
            </p:cNvPr>
            <p:cNvGrpSpPr/>
            <p:nvPr/>
          </p:nvGrpSpPr>
          <p:grpSpPr>
            <a:xfrm>
              <a:off x="3006356" y="3282781"/>
              <a:ext cx="290532" cy="1540718"/>
              <a:chOff x="1332001" y="2970592"/>
              <a:chExt cx="290532" cy="1540718"/>
            </a:xfrm>
          </p:grpSpPr>
          <p:grpSp>
            <p:nvGrpSpPr>
              <p:cNvPr id="52" name="Group 51">
                <a:extLst>
                  <a:ext uri="{FF2B5EF4-FFF2-40B4-BE49-F238E27FC236}">
                    <a16:creationId xmlns:a16="http://schemas.microsoft.com/office/drawing/2014/main" id="{9E8EA755-EE6D-034D-7D1E-39FF39538F1B}"/>
                  </a:ext>
                </a:extLst>
              </p:cNvPr>
              <p:cNvGrpSpPr/>
              <p:nvPr/>
            </p:nvGrpSpPr>
            <p:grpSpPr>
              <a:xfrm>
                <a:off x="1332001" y="2970592"/>
                <a:ext cx="290532" cy="538756"/>
                <a:chOff x="1332001" y="2970592"/>
                <a:chExt cx="290532" cy="538756"/>
              </a:xfrm>
            </p:grpSpPr>
            <p:sp>
              <p:nvSpPr>
                <p:cNvPr id="54" name="!!Line2">
                  <a:extLst>
                    <a:ext uri="{FF2B5EF4-FFF2-40B4-BE49-F238E27FC236}">
                      <a16:creationId xmlns:a16="http://schemas.microsoft.com/office/drawing/2014/main" id="{F45AA690-E1A5-383A-7907-B185B25DAC3F}"/>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Line2">
                  <a:extLst>
                    <a:ext uri="{FF2B5EF4-FFF2-40B4-BE49-F238E27FC236}">
                      <a16:creationId xmlns:a16="http://schemas.microsoft.com/office/drawing/2014/main" id="{15A0E86D-03B1-5509-3B26-AA550A1BF5D7}"/>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1D0D5CA7-9408-BBBA-C5B9-20D8910EAD2B}"/>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53" name="Straight Connector 52">
                <a:extLst>
                  <a:ext uri="{FF2B5EF4-FFF2-40B4-BE49-F238E27FC236}">
                    <a16:creationId xmlns:a16="http://schemas.microsoft.com/office/drawing/2014/main" id="{ECBD1751-8A0A-6D83-2392-E5E7AB50653A}"/>
                  </a:ext>
                </a:extLst>
              </p:cNvPr>
              <p:cNvCxnSpPr>
                <a:cxnSpLocks/>
                <a:endCxn id="9" idx="1"/>
              </p:cNvCxnSpPr>
              <p:nvPr/>
            </p:nvCxnSpPr>
            <p:spPr>
              <a:xfrm flipH="1">
                <a:off x="1582453" y="4034676"/>
                <a:ext cx="219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15" name="Group 14">
              <a:extLst>
                <a:ext uri="{FF2B5EF4-FFF2-40B4-BE49-F238E27FC236}">
                  <a16:creationId xmlns:a16="http://schemas.microsoft.com/office/drawing/2014/main" id="{A574D3EF-3289-EB39-96D7-9B2B2A2EFB00}"/>
                </a:ext>
              </a:extLst>
            </p:cNvPr>
            <p:cNvGrpSpPr/>
            <p:nvPr/>
          </p:nvGrpSpPr>
          <p:grpSpPr>
            <a:xfrm>
              <a:off x="7937796" y="3282781"/>
              <a:ext cx="290532" cy="1586782"/>
              <a:chOff x="6263441" y="2970592"/>
              <a:chExt cx="290532" cy="1586782"/>
            </a:xfrm>
          </p:grpSpPr>
          <p:grpSp>
            <p:nvGrpSpPr>
              <p:cNvPr id="47" name="Group 46">
                <a:extLst>
                  <a:ext uri="{FF2B5EF4-FFF2-40B4-BE49-F238E27FC236}">
                    <a16:creationId xmlns:a16="http://schemas.microsoft.com/office/drawing/2014/main" id="{3472F393-0541-4EB4-20DD-BC49DC5DEF18}"/>
                  </a:ext>
                </a:extLst>
              </p:cNvPr>
              <p:cNvGrpSpPr/>
              <p:nvPr/>
            </p:nvGrpSpPr>
            <p:grpSpPr>
              <a:xfrm flipH="1">
                <a:off x="6263441" y="2970592"/>
                <a:ext cx="290532" cy="538756"/>
                <a:chOff x="1332001" y="2970592"/>
                <a:chExt cx="290532" cy="538756"/>
              </a:xfrm>
            </p:grpSpPr>
            <p:sp>
              <p:nvSpPr>
                <p:cNvPr id="49" name="!!Line2">
                  <a:extLst>
                    <a:ext uri="{FF2B5EF4-FFF2-40B4-BE49-F238E27FC236}">
                      <a16:creationId xmlns:a16="http://schemas.microsoft.com/office/drawing/2014/main" id="{9E4B5804-DADE-F1DA-E5A5-383BDC0F7152}"/>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Line2">
                  <a:extLst>
                    <a:ext uri="{FF2B5EF4-FFF2-40B4-BE49-F238E27FC236}">
                      <a16:creationId xmlns:a16="http://schemas.microsoft.com/office/drawing/2014/main" id="{71ECEA3B-16BD-2C81-E9E7-A198E8453495}"/>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C906AFBC-EE74-95F1-3BCE-8FE8A04DC4AC}"/>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48" name="Straight Connector 47">
                <a:extLst>
                  <a:ext uri="{FF2B5EF4-FFF2-40B4-BE49-F238E27FC236}">
                    <a16:creationId xmlns:a16="http://schemas.microsoft.com/office/drawing/2014/main" id="{F051FE24-0413-F95C-ECC1-525D536BDBF5}"/>
                  </a:ext>
                </a:extLst>
              </p:cNvPr>
              <p:cNvCxnSpPr>
                <a:cxnSpLocks/>
              </p:cNvCxnSpPr>
              <p:nvPr/>
            </p:nvCxnSpPr>
            <p:spPr>
              <a:xfrm>
                <a:off x="6286480" y="4080740"/>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16" name="Group 15">
              <a:extLst>
                <a:ext uri="{FF2B5EF4-FFF2-40B4-BE49-F238E27FC236}">
                  <a16:creationId xmlns:a16="http://schemas.microsoft.com/office/drawing/2014/main" id="{2E2CA4A4-9925-7049-2503-3DE0346B7191}"/>
                </a:ext>
              </a:extLst>
            </p:cNvPr>
            <p:cNvGrpSpPr/>
            <p:nvPr/>
          </p:nvGrpSpPr>
          <p:grpSpPr>
            <a:xfrm>
              <a:off x="7149272" y="3306781"/>
              <a:ext cx="3131" cy="1516718"/>
              <a:chOff x="5474917" y="2994592"/>
              <a:chExt cx="3131" cy="1516718"/>
            </a:xfrm>
          </p:grpSpPr>
          <p:cxnSp>
            <p:nvCxnSpPr>
              <p:cNvPr id="45" name="Straight Connector 44">
                <a:extLst>
                  <a:ext uri="{FF2B5EF4-FFF2-40B4-BE49-F238E27FC236}">
                    <a16:creationId xmlns:a16="http://schemas.microsoft.com/office/drawing/2014/main" id="{289B4DE2-EA56-B1B1-35DD-A0DAB42B8E2F}"/>
                  </a:ext>
                </a:extLst>
              </p:cNvPr>
              <p:cNvCxnSpPr>
                <a:cxnSpLocks/>
              </p:cNvCxnSpPr>
              <p:nvPr/>
            </p:nvCxnSpPr>
            <p:spPr>
              <a:xfrm>
                <a:off x="5478048"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46" name="Straight Connector 45">
                <a:extLst>
                  <a:ext uri="{FF2B5EF4-FFF2-40B4-BE49-F238E27FC236}">
                    <a16:creationId xmlns:a16="http://schemas.microsoft.com/office/drawing/2014/main" id="{1405A008-DB90-864A-ADA2-B12C7A85A706}"/>
                  </a:ext>
                </a:extLst>
              </p:cNvPr>
              <p:cNvCxnSpPr>
                <a:cxnSpLocks/>
                <a:endCxn id="11" idx="1"/>
              </p:cNvCxnSpPr>
              <p:nvPr/>
            </p:nvCxnSpPr>
            <p:spPr>
              <a:xfrm flipH="1">
                <a:off x="5474917" y="4034676"/>
                <a:ext cx="3131" cy="476634"/>
              </a:xfrm>
              <a:prstGeom prst="line">
                <a:avLst/>
              </a:prstGeom>
              <a:noFill/>
              <a:ln w="6350" cap="flat" cmpd="sng" algn="ctr">
                <a:solidFill>
                  <a:srgbClr val="FFFFFF"/>
                </a:solidFill>
                <a:prstDash val="solid"/>
                <a:headEnd type="none" w="lg" len="med"/>
                <a:tailEnd type="triangle" w="med" len="med"/>
              </a:ln>
              <a:effectLst/>
            </p:spPr>
          </p:cxnSp>
        </p:grpSp>
        <p:sp>
          <p:nvSpPr>
            <p:cNvPr id="17" name="Rectangle: Rounded Corners 23">
              <a:extLst>
                <a:ext uri="{FF2B5EF4-FFF2-40B4-BE49-F238E27FC236}">
                  <a16:creationId xmlns:a16="http://schemas.microsoft.com/office/drawing/2014/main" id="{CCBA29B9-AE04-66CF-EAA0-9697382085B8}"/>
                </a:ext>
              </a:extLst>
            </p:cNvPr>
            <p:cNvSpPr/>
            <p:nvPr/>
          </p:nvSpPr>
          <p:spPr bwMode="auto">
            <a:xfrm>
              <a:off x="2955287" y="3818787"/>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8" name="Rectangle: Rounded Corners 24">
              <a:extLst>
                <a:ext uri="{FF2B5EF4-FFF2-40B4-BE49-F238E27FC236}">
                  <a16:creationId xmlns:a16="http://schemas.microsoft.com/office/drawing/2014/main" id="{429FFF8E-8DE8-14AC-CE45-B8DF74F1D46A}"/>
                </a:ext>
              </a:extLst>
            </p:cNvPr>
            <p:cNvSpPr/>
            <p:nvPr/>
          </p:nvSpPr>
          <p:spPr bwMode="auto">
            <a:xfrm>
              <a:off x="3760577" y="3818787"/>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9" name="Rectangle: Rounded Corners 25">
              <a:extLst>
                <a:ext uri="{FF2B5EF4-FFF2-40B4-BE49-F238E27FC236}">
                  <a16:creationId xmlns:a16="http://schemas.microsoft.com/office/drawing/2014/main" id="{E12CB936-6CBD-D7EC-921B-E49AD3A2A676}"/>
                </a:ext>
              </a:extLst>
            </p:cNvPr>
            <p:cNvSpPr/>
            <p:nvPr/>
          </p:nvSpPr>
          <p:spPr bwMode="auto">
            <a:xfrm>
              <a:off x="6848692" y="3823345"/>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20" name="Rectangle: Rounded Corners 28">
              <a:extLst>
                <a:ext uri="{FF2B5EF4-FFF2-40B4-BE49-F238E27FC236}">
                  <a16:creationId xmlns:a16="http://schemas.microsoft.com/office/drawing/2014/main" id="{50F98638-0B78-CF62-6377-05F07946DE34}"/>
                </a:ext>
              </a:extLst>
            </p:cNvPr>
            <p:cNvSpPr/>
            <p:nvPr/>
          </p:nvSpPr>
          <p:spPr bwMode="auto">
            <a:xfrm>
              <a:off x="7657124" y="3816657"/>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21" name="TextBox 20">
              <a:extLst>
                <a:ext uri="{FF2B5EF4-FFF2-40B4-BE49-F238E27FC236}">
                  <a16:creationId xmlns:a16="http://schemas.microsoft.com/office/drawing/2014/main" id="{DD982368-0611-1E2E-F4B5-B0DCD9FC30FA}"/>
                </a:ext>
              </a:extLst>
            </p:cNvPr>
            <p:cNvSpPr txBox="1"/>
            <p:nvPr/>
          </p:nvSpPr>
          <p:spPr>
            <a:xfrm>
              <a:off x="3021238" y="5401355"/>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rPr>
                <a:t>Delta – Parquet Format</a:t>
              </a:r>
            </a:p>
          </p:txBody>
        </p:sp>
        <p:sp>
          <p:nvSpPr>
            <p:cNvPr id="22" name="TextBox 21">
              <a:extLst>
                <a:ext uri="{FF2B5EF4-FFF2-40B4-BE49-F238E27FC236}">
                  <a16:creationId xmlns:a16="http://schemas.microsoft.com/office/drawing/2014/main" id="{A7B269E2-7B4E-00DE-94BA-3D0835C58B29}"/>
                </a:ext>
              </a:extLst>
            </p:cNvPr>
            <p:cNvSpPr txBox="1"/>
            <p:nvPr/>
          </p:nvSpPr>
          <p:spPr>
            <a:xfrm>
              <a:off x="3828718" y="5401355"/>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rPr>
                <a:t>Delta – Parquet Format</a:t>
              </a:r>
            </a:p>
          </p:txBody>
        </p:sp>
        <p:sp>
          <p:nvSpPr>
            <p:cNvPr id="23" name="TextBox 22">
              <a:extLst>
                <a:ext uri="{FF2B5EF4-FFF2-40B4-BE49-F238E27FC236}">
                  <a16:creationId xmlns:a16="http://schemas.microsoft.com/office/drawing/2014/main" id="{8096C9BC-01D0-2DBD-825F-FDD18308F5D7}"/>
                </a:ext>
              </a:extLst>
            </p:cNvPr>
            <p:cNvSpPr txBox="1"/>
            <p:nvPr/>
          </p:nvSpPr>
          <p:spPr>
            <a:xfrm>
              <a:off x="6913702" y="5401355"/>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rPr>
                <a:t>Delta – Parquet Format</a:t>
              </a:r>
            </a:p>
          </p:txBody>
        </p:sp>
        <p:sp>
          <p:nvSpPr>
            <p:cNvPr id="24" name="TextBox 23">
              <a:extLst>
                <a:ext uri="{FF2B5EF4-FFF2-40B4-BE49-F238E27FC236}">
                  <a16:creationId xmlns:a16="http://schemas.microsoft.com/office/drawing/2014/main" id="{315B02D4-C5FA-6F0F-777C-3D75DD5269DF}"/>
                </a:ext>
              </a:extLst>
            </p:cNvPr>
            <p:cNvSpPr txBox="1"/>
            <p:nvPr/>
          </p:nvSpPr>
          <p:spPr>
            <a:xfrm>
              <a:off x="7731147" y="5401355"/>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rPr>
                <a:t>Delta – Parquet Format</a:t>
              </a:r>
            </a:p>
          </p:txBody>
        </p:sp>
        <p:sp>
          <p:nvSpPr>
            <p:cNvPr id="25" name="Rounded Rectangle 14">
              <a:extLst>
                <a:ext uri="{FF2B5EF4-FFF2-40B4-BE49-F238E27FC236}">
                  <a16:creationId xmlns:a16="http://schemas.microsoft.com/office/drawing/2014/main" id="{E94F3274-117D-3705-2B14-7D1D5C6788EC}"/>
                </a:ext>
              </a:extLst>
            </p:cNvPr>
            <p:cNvSpPr/>
            <p:nvPr/>
          </p:nvSpPr>
          <p:spPr>
            <a:xfrm>
              <a:off x="3592351" y="246854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6" name="Rounded Rectangle 16">
              <a:extLst>
                <a:ext uri="{FF2B5EF4-FFF2-40B4-BE49-F238E27FC236}">
                  <a16:creationId xmlns:a16="http://schemas.microsoft.com/office/drawing/2014/main" id="{B4AF377A-8514-B3CB-DC35-A582E4B65187}"/>
                </a:ext>
              </a:extLst>
            </p:cNvPr>
            <p:cNvSpPr/>
            <p:nvPr/>
          </p:nvSpPr>
          <p:spPr>
            <a:xfrm>
              <a:off x="5651095" y="246854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7" name="Rounded Rectangle 20">
              <a:extLst>
                <a:ext uri="{FF2B5EF4-FFF2-40B4-BE49-F238E27FC236}">
                  <a16:creationId xmlns:a16="http://schemas.microsoft.com/office/drawing/2014/main" id="{57B44A3D-03B4-64D0-949F-3B2A4D0E96F4}"/>
                </a:ext>
              </a:extLst>
            </p:cNvPr>
            <p:cNvSpPr/>
            <p:nvPr/>
          </p:nvSpPr>
          <p:spPr>
            <a:xfrm>
              <a:off x="6680467" y="246854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8" name="Rounded Rectangle 21">
              <a:extLst>
                <a:ext uri="{FF2B5EF4-FFF2-40B4-BE49-F238E27FC236}">
                  <a16:creationId xmlns:a16="http://schemas.microsoft.com/office/drawing/2014/main" id="{185EA7AB-DC54-C726-8F8D-EAB955F41BFC}"/>
                </a:ext>
              </a:extLst>
            </p:cNvPr>
            <p:cNvSpPr/>
            <p:nvPr/>
          </p:nvSpPr>
          <p:spPr>
            <a:xfrm>
              <a:off x="7710085" y="246854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9" name="Rounded Rectangle 13">
              <a:extLst>
                <a:ext uri="{FF2B5EF4-FFF2-40B4-BE49-F238E27FC236}">
                  <a16:creationId xmlns:a16="http://schemas.microsoft.com/office/drawing/2014/main" id="{38A40AA0-612F-5A19-97BD-F475E060C5D9}"/>
                </a:ext>
              </a:extLst>
            </p:cNvPr>
            <p:cNvSpPr/>
            <p:nvPr/>
          </p:nvSpPr>
          <p:spPr>
            <a:xfrm>
              <a:off x="2562979" y="246854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0" name="Rounded Rectangle 15">
              <a:extLst>
                <a:ext uri="{FF2B5EF4-FFF2-40B4-BE49-F238E27FC236}">
                  <a16:creationId xmlns:a16="http://schemas.microsoft.com/office/drawing/2014/main" id="{077A7662-B701-4927-9E32-31ABFDC8B4D8}"/>
                </a:ext>
              </a:extLst>
            </p:cNvPr>
            <p:cNvSpPr/>
            <p:nvPr/>
          </p:nvSpPr>
          <p:spPr>
            <a:xfrm>
              <a:off x="4621723" y="246854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31" name="Rounded Rectangle 45">
              <a:extLst>
                <a:ext uri="{FF2B5EF4-FFF2-40B4-BE49-F238E27FC236}">
                  <a16:creationId xmlns:a16="http://schemas.microsoft.com/office/drawing/2014/main" id="{D9C3A93C-C8D9-B7D8-1DF7-951D01ADBC9F}"/>
                </a:ext>
              </a:extLst>
            </p:cNvPr>
            <p:cNvSpPr/>
            <p:nvPr/>
          </p:nvSpPr>
          <p:spPr>
            <a:xfrm>
              <a:off x="5165563" y="5515638"/>
              <a:ext cx="805925" cy="250984"/>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p>
          </p:txBody>
        </p:sp>
        <p:pic>
          <p:nvPicPr>
            <p:cNvPr id="32" name="Picture 31" descr="Logo, company name&#10;&#10;Description automatically generated">
              <a:extLst>
                <a:ext uri="{FF2B5EF4-FFF2-40B4-BE49-F238E27FC236}">
                  <a16:creationId xmlns:a16="http://schemas.microsoft.com/office/drawing/2014/main" id="{84195D3B-35D5-221C-1C58-4DD26C9F2595}"/>
                </a:ext>
              </a:extLst>
            </p:cNvPr>
            <p:cNvPicPr>
              <a:picLocks noChangeAspect="1"/>
            </p:cNvPicPr>
            <p:nvPr/>
          </p:nvPicPr>
          <p:blipFill rotWithShape="1">
            <a:blip r:embed="rId2">
              <a:extLst>
                <a:ext uri="{28A0092B-C50C-407E-A947-70E740481C1C}">
                  <a14:useLocalDpi xmlns:a14="http://schemas.microsoft.com/office/drawing/2010/main" val="0"/>
                </a:ext>
              </a:extLst>
            </a:blip>
            <a:srcRect l="-7916" r="-7916"/>
            <a:stretch/>
          </p:blipFill>
          <p:spPr>
            <a:xfrm>
              <a:off x="5188248" y="4806851"/>
              <a:ext cx="760550" cy="657882"/>
            </a:xfrm>
            <a:prstGeom prst="rect">
              <a:avLst/>
            </a:prstGeom>
          </p:spPr>
        </p:pic>
        <p:sp>
          <p:nvSpPr>
            <p:cNvPr id="33" name="Rounded Rectangle 14">
              <a:extLst>
                <a:ext uri="{FF2B5EF4-FFF2-40B4-BE49-F238E27FC236}">
                  <a16:creationId xmlns:a16="http://schemas.microsoft.com/office/drawing/2014/main" id="{24200F0D-58B6-8BA5-7149-E360AAAC7B86}"/>
                </a:ext>
              </a:extLst>
            </p:cNvPr>
            <p:cNvSpPr/>
            <p:nvPr/>
          </p:nvSpPr>
          <p:spPr>
            <a:xfrm>
              <a:off x="4736979" y="2948088"/>
              <a:ext cx="734975"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Factory</a:t>
              </a:r>
            </a:p>
          </p:txBody>
        </p:sp>
        <p:sp>
          <p:nvSpPr>
            <p:cNvPr id="34" name="Rounded Rectangle 15">
              <a:extLst>
                <a:ext uri="{FF2B5EF4-FFF2-40B4-BE49-F238E27FC236}">
                  <a16:creationId xmlns:a16="http://schemas.microsoft.com/office/drawing/2014/main" id="{3091B30C-748C-F46D-4E40-7D7532BBBF25}"/>
                </a:ext>
              </a:extLst>
            </p:cNvPr>
            <p:cNvSpPr/>
            <p:nvPr/>
          </p:nvSpPr>
          <p:spPr>
            <a:xfrm>
              <a:off x="3592749" y="2948088"/>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Engineering</a:t>
              </a:r>
            </a:p>
          </p:txBody>
        </p:sp>
        <p:sp>
          <p:nvSpPr>
            <p:cNvPr id="35" name="Rounded Rectangle 16">
              <a:extLst>
                <a:ext uri="{FF2B5EF4-FFF2-40B4-BE49-F238E27FC236}">
                  <a16:creationId xmlns:a16="http://schemas.microsoft.com/office/drawing/2014/main" id="{D6A0D569-CF6B-C14B-7101-43A3A09F84BB}"/>
                </a:ext>
              </a:extLst>
            </p:cNvPr>
            <p:cNvSpPr/>
            <p:nvPr/>
          </p:nvSpPr>
          <p:spPr>
            <a:xfrm>
              <a:off x="2590302" y="2948088"/>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a:t>
              </a:r>
              <a:br>
                <a:rPr kumimoji="0" lang="en-US" sz="900" b="0" i="0" u="none" strike="noStrike" kern="0" cap="none" spc="0" normalizeH="0" baseline="0" noProof="0">
                  <a:ln>
                    <a:noFill/>
                  </a:ln>
                  <a:solidFill>
                    <a:srgbClr val="FFFFFF"/>
                  </a:solidFill>
                  <a:effectLst/>
                  <a:uLnTx/>
                  <a:uFillTx/>
                  <a:latin typeface="Segoe UI Semibold"/>
                </a:rPr>
              </a:br>
              <a:r>
                <a:rPr kumimoji="0" lang="en-US" sz="900" b="0" i="0" u="none" strike="noStrike" kern="0" cap="none" spc="0" normalizeH="0" baseline="0" noProof="0">
                  <a:ln>
                    <a:noFill/>
                  </a:ln>
                  <a:solidFill>
                    <a:srgbClr val="FFFFFF"/>
                  </a:solidFill>
                  <a:effectLst/>
                  <a:uLnTx/>
                  <a:uFillTx/>
                  <a:latin typeface="Segoe UI Semibold"/>
                </a:rPr>
                <a:t>Warehousing</a:t>
              </a:r>
            </a:p>
          </p:txBody>
        </p:sp>
        <p:sp>
          <p:nvSpPr>
            <p:cNvPr id="36" name="Rounded Rectangle 17">
              <a:extLst>
                <a:ext uri="{FF2B5EF4-FFF2-40B4-BE49-F238E27FC236}">
                  <a16:creationId xmlns:a16="http://schemas.microsoft.com/office/drawing/2014/main" id="{E06BF5E2-D88E-6745-CD75-EDEA4495E71E}"/>
                </a:ext>
              </a:extLst>
            </p:cNvPr>
            <p:cNvSpPr/>
            <p:nvPr/>
          </p:nvSpPr>
          <p:spPr>
            <a:xfrm>
              <a:off x="5683779" y="2967157"/>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Science</a:t>
              </a:r>
            </a:p>
          </p:txBody>
        </p:sp>
        <p:sp>
          <p:nvSpPr>
            <p:cNvPr id="37" name="Rounded Rectangle 18">
              <a:extLst>
                <a:ext uri="{FF2B5EF4-FFF2-40B4-BE49-F238E27FC236}">
                  <a16:creationId xmlns:a16="http://schemas.microsoft.com/office/drawing/2014/main" id="{1CE75A1B-8330-7161-3B61-1190AE1AEACF}"/>
                </a:ext>
              </a:extLst>
            </p:cNvPr>
            <p:cNvSpPr/>
            <p:nvPr/>
          </p:nvSpPr>
          <p:spPr>
            <a:xfrm>
              <a:off x="6534753" y="2948088"/>
              <a:ext cx="1270326"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Synapse 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Time Analytics</a:t>
              </a:r>
            </a:p>
          </p:txBody>
        </p:sp>
        <p:sp>
          <p:nvSpPr>
            <p:cNvPr id="38" name="Rounded Rectangle 19">
              <a:extLst>
                <a:ext uri="{FF2B5EF4-FFF2-40B4-BE49-F238E27FC236}">
                  <a16:creationId xmlns:a16="http://schemas.microsoft.com/office/drawing/2014/main" id="{CD8DA724-796F-D476-3D0C-C28AA08CC412}"/>
                </a:ext>
              </a:extLst>
            </p:cNvPr>
            <p:cNvSpPr/>
            <p:nvPr/>
          </p:nvSpPr>
          <p:spPr>
            <a:xfrm>
              <a:off x="7798408" y="3027345"/>
              <a:ext cx="7667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rPr>
                <a:t>Power BI</a:t>
              </a:r>
            </a:p>
          </p:txBody>
        </p:sp>
        <p:pic>
          <p:nvPicPr>
            <p:cNvPr id="39" name="Graphic 38">
              <a:extLst>
                <a:ext uri="{FF2B5EF4-FFF2-40B4-BE49-F238E27FC236}">
                  <a16:creationId xmlns:a16="http://schemas.microsoft.com/office/drawing/2014/main" id="{2B90C700-963C-06FD-AA1F-54A491AE4B7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4919570" y="2597813"/>
              <a:ext cx="348180" cy="300591"/>
            </a:xfrm>
            <a:prstGeom prst="rect">
              <a:avLst/>
            </a:prstGeom>
          </p:spPr>
        </p:pic>
        <p:pic>
          <p:nvPicPr>
            <p:cNvPr id="40" name="Graphic 39">
              <a:extLst>
                <a:ext uri="{FF2B5EF4-FFF2-40B4-BE49-F238E27FC236}">
                  <a16:creationId xmlns:a16="http://schemas.microsoft.com/office/drawing/2014/main" id="{4F4B8483-45B6-EBDB-DC79-B1F10DF87C6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3883689" y="2597813"/>
              <a:ext cx="348179" cy="300590"/>
            </a:xfrm>
            <a:prstGeom prst="rect">
              <a:avLst/>
            </a:prstGeom>
          </p:spPr>
        </p:pic>
        <p:pic>
          <p:nvPicPr>
            <p:cNvPr id="41" name="Graphic 40">
              <a:extLst>
                <a:ext uri="{FF2B5EF4-FFF2-40B4-BE49-F238E27FC236}">
                  <a16:creationId xmlns:a16="http://schemas.microsoft.com/office/drawing/2014/main" id="{FC8175C7-14A1-ECAA-3874-EE60B672ACC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5948798" y="2597813"/>
              <a:ext cx="348180" cy="300591"/>
            </a:xfrm>
            <a:prstGeom prst="rect">
              <a:avLst/>
            </a:prstGeom>
          </p:spPr>
        </p:pic>
        <p:pic>
          <p:nvPicPr>
            <p:cNvPr id="42" name="Graphic 41">
              <a:extLst>
                <a:ext uri="{FF2B5EF4-FFF2-40B4-BE49-F238E27FC236}">
                  <a16:creationId xmlns:a16="http://schemas.microsoft.com/office/drawing/2014/main" id="{FCA55D74-0B28-7705-F5FE-F71ABF7EBF3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2850892" y="2597813"/>
              <a:ext cx="368047" cy="317743"/>
            </a:xfrm>
            <a:prstGeom prst="rect">
              <a:avLst/>
            </a:prstGeom>
          </p:spPr>
        </p:pic>
        <p:pic>
          <p:nvPicPr>
            <p:cNvPr id="43" name="Graphic 42">
              <a:extLst>
                <a:ext uri="{FF2B5EF4-FFF2-40B4-BE49-F238E27FC236}">
                  <a16:creationId xmlns:a16="http://schemas.microsoft.com/office/drawing/2014/main" id="{4EA82588-092C-CDEA-597C-376AEFC62EC9}"/>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6970321" y="2597813"/>
              <a:ext cx="364164" cy="314390"/>
            </a:xfrm>
            <a:prstGeom prst="rect">
              <a:avLst/>
            </a:prstGeom>
          </p:spPr>
        </p:pic>
        <p:pic>
          <p:nvPicPr>
            <p:cNvPr id="44" name="Graphic 43">
              <a:extLst>
                <a:ext uri="{FF2B5EF4-FFF2-40B4-BE49-F238E27FC236}">
                  <a16:creationId xmlns:a16="http://schemas.microsoft.com/office/drawing/2014/main" id="{51947057-8069-6E9D-4551-F5A6267C670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8007685" y="2597813"/>
              <a:ext cx="348180" cy="300591"/>
            </a:xfrm>
            <a:prstGeom prst="rect">
              <a:avLst/>
            </a:prstGeom>
          </p:spPr>
        </p:pic>
      </p:grpSp>
      <p:sp>
        <p:nvSpPr>
          <p:cNvPr id="4" name="TextBox 3">
            <a:extLst>
              <a:ext uri="{FF2B5EF4-FFF2-40B4-BE49-F238E27FC236}">
                <a16:creationId xmlns:a16="http://schemas.microsoft.com/office/drawing/2014/main" id="{3102DC34-6058-87FB-FA0A-C5612B0D5B8C}"/>
              </a:ext>
            </a:extLst>
          </p:cNvPr>
          <p:cNvSpPr txBox="1"/>
          <p:nvPr/>
        </p:nvSpPr>
        <p:spPr>
          <a:xfrm>
            <a:off x="803274" y="2072640"/>
            <a:ext cx="3744341" cy="4739759"/>
          </a:xfrm>
          <a:prstGeom prst="rect">
            <a:avLst/>
          </a:prstGeom>
          <a:noFill/>
        </p:spPr>
        <p:txBody>
          <a:bodyPr wrap="square" rtlCol="0">
            <a:spAutoFit/>
          </a:bodyPr>
          <a:lstStyle/>
          <a:p>
            <a:pPr marR="0" lvl="0" fontAlgn="auto">
              <a:lnSpc>
                <a:spcPct val="100000"/>
              </a:lnSpc>
              <a:spcBef>
                <a:spcPts val="0"/>
              </a:spcBef>
              <a:spcAft>
                <a:spcPts val="0"/>
              </a:spcAft>
              <a:buClrTx/>
              <a:buSzTx/>
              <a:tabLst/>
              <a:defRPr/>
            </a:pPr>
            <a:r>
              <a:rPr lang="en-US" dirty="0">
                <a:latin typeface="Jost* 500 Medium" pitchFamily="2" charset="0"/>
                <a:ea typeface="Jost* 500 Medium" pitchFamily="2" charset="0"/>
              </a:rPr>
              <a:t>Unified storage </a:t>
            </a:r>
            <a:br>
              <a:rPr lang="en-US" dirty="0">
                <a:latin typeface="Jost* 500 Medium" pitchFamily="2" charset="0"/>
                <a:ea typeface="Jost* 500 Medium" pitchFamily="2" charset="0"/>
              </a:rPr>
            </a:br>
            <a:r>
              <a:rPr lang="en-US" dirty="0">
                <a:latin typeface="Jost* 500 Medium" pitchFamily="2" charset="0"/>
                <a:ea typeface="Jost* 500 Medium" pitchFamily="2" charset="0"/>
              </a:rPr>
              <a:t>(Delta Parquet Format)</a:t>
            </a:r>
          </a:p>
          <a:p>
            <a:pPr marR="0" lvl="0" algn="just" fontAlgn="auto">
              <a:lnSpc>
                <a:spcPct val="100000"/>
              </a:lnSpc>
              <a:spcBef>
                <a:spcPts val="0"/>
              </a:spcBef>
              <a:spcAft>
                <a:spcPts val="0"/>
              </a:spcAft>
              <a:buClrTx/>
              <a:buSzTx/>
              <a:tabLst/>
              <a:defRPr/>
            </a:pPr>
            <a:endParaRPr lang="en-US" sz="1400" dirty="0">
              <a:latin typeface="Jost* 300 Light" pitchFamily="2" charset="0"/>
              <a:ea typeface="Jost* 300 Light" pitchFamily="2" charset="0"/>
            </a:endParaRPr>
          </a:p>
          <a:p>
            <a:pPr>
              <a:defRPr/>
            </a:pPr>
            <a:r>
              <a:rPr lang="en-US" sz="1400" dirty="0">
                <a:latin typeface="Jost* 300 Light" pitchFamily="2" charset="0"/>
                <a:ea typeface="Jost* 300 Light" pitchFamily="2" charset="0"/>
              </a:rPr>
              <a:t>Delta Lake is the open table storage format that Microsoft Fabric has standardized on, supporting capabilities like ACID transactions, time travel, schema evolution and more.</a:t>
            </a:r>
          </a:p>
          <a:p>
            <a:pPr>
              <a:defRPr/>
            </a:pPr>
            <a:endParaRPr lang="en-US" sz="1400" dirty="0">
              <a:latin typeface="Jost* 300 Light" pitchFamily="2" charset="0"/>
              <a:ea typeface="Jost* 300 Light" pitchFamily="2" charset="0"/>
            </a:endParaRPr>
          </a:p>
          <a:p>
            <a:pPr>
              <a:defRPr/>
            </a:pPr>
            <a:r>
              <a:rPr lang="en-US" sz="1400" dirty="0">
                <a:latin typeface="Jost* 300 Light" pitchFamily="2" charset="0"/>
                <a:ea typeface="Jost* 300 Light" pitchFamily="2" charset="0"/>
              </a:rPr>
              <a:t>Delta Lake enables ‘</a:t>
            </a:r>
            <a:r>
              <a:rPr lang="en-US" sz="1400" dirty="0" err="1">
                <a:latin typeface="Jost* 300 Light" pitchFamily="2" charset="0"/>
                <a:ea typeface="Jost* 300 Light" pitchFamily="2" charset="0"/>
              </a:rPr>
              <a:t>OneCopy</a:t>
            </a:r>
            <a:r>
              <a:rPr lang="en-US" sz="1400" dirty="0">
                <a:latin typeface="Jost* 300 Light" pitchFamily="2" charset="0"/>
                <a:ea typeface="Jost* 300 Light" pitchFamily="2" charset="0"/>
              </a:rPr>
              <a:t>’ allowing all Microsoft Fabric compute engines to seamlessly share data </a:t>
            </a:r>
          </a:p>
          <a:p>
            <a:pPr>
              <a:defRPr/>
            </a:pPr>
            <a:endParaRPr lang="en-US" sz="1400" dirty="0">
              <a:latin typeface="Jost* 300 Light" pitchFamily="2" charset="0"/>
              <a:ea typeface="Jost* 300 Light" pitchFamily="2" charset="0"/>
            </a:endParaRPr>
          </a:p>
          <a:p>
            <a:pPr>
              <a:defRPr/>
            </a:pPr>
            <a:r>
              <a:rPr lang="en-US" sz="1400" dirty="0">
                <a:latin typeface="Jost* 300 Light" pitchFamily="2" charset="0"/>
                <a:ea typeface="Jost* 300 Light" pitchFamily="2" charset="0"/>
              </a:rPr>
              <a:t>All Microsoft Fabric artifacts automatically write Delta with V-Order optimization providing lightning-fast analytics on </a:t>
            </a:r>
            <a:r>
              <a:rPr lang="en-US" sz="1400" dirty="0" err="1">
                <a:latin typeface="Jost* 300 Light" pitchFamily="2" charset="0"/>
                <a:ea typeface="Jost* 300 Light" pitchFamily="2" charset="0"/>
              </a:rPr>
              <a:t>Vertiscan</a:t>
            </a:r>
            <a:r>
              <a:rPr lang="en-US" sz="1400" dirty="0">
                <a:latin typeface="Jost* 300 Light" pitchFamily="2" charset="0"/>
                <a:ea typeface="Jost* 300 Light" pitchFamily="2" charset="0"/>
              </a:rPr>
              <a:t> for reporting with Power BI</a:t>
            </a:r>
          </a:p>
          <a:p>
            <a:pPr>
              <a:defRPr/>
            </a:pPr>
            <a:endParaRPr lang="en-US" sz="1400" dirty="0">
              <a:latin typeface="Jost* 300 Light" pitchFamily="2" charset="0"/>
              <a:ea typeface="Jost* 300 Light" pitchFamily="2" charset="0"/>
            </a:endParaRPr>
          </a:p>
          <a:p>
            <a:pPr>
              <a:defRPr/>
            </a:pPr>
            <a:r>
              <a:rPr lang="en-US" sz="1400" dirty="0">
                <a:latin typeface="Jost* 300 Light" pitchFamily="2" charset="0"/>
                <a:ea typeface="Jost* 300 Light" pitchFamily="2" charset="0"/>
              </a:rPr>
              <a:t>‘Load to Delta’ in the </a:t>
            </a:r>
            <a:r>
              <a:rPr lang="en-US" sz="1400" dirty="0" err="1">
                <a:latin typeface="Jost* 300 Light" pitchFamily="2" charset="0"/>
                <a:ea typeface="Jost* 300 Light" pitchFamily="2" charset="0"/>
              </a:rPr>
              <a:t>lakehouse</a:t>
            </a:r>
            <a:r>
              <a:rPr lang="en-US" sz="1400" dirty="0">
                <a:latin typeface="Jost* 300 Light" pitchFamily="2" charset="0"/>
                <a:ea typeface="Jost* 300 Light" pitchFamily="2" charset="0"/>
              </a:rPr>
              <a:t> unlocks a visual experience to load common file formats and folders to Delta</a:t>
            </a:r>
          </a:p>
          <a:p>
            <a:pPr>
              <a:defRPr/>
            </a:pPr>
            <a:endParaRPr lang="en-US" sz="1400" b="1" dirty="0">
              <a:latin typeface="Jost* 300 Light" pitchFamily="2" charset="0"/>
              <a:ea typeface="Jost* 300 Light" pitchFamily="2" charset="0"/>
            </a:endParaRPr>
          </a:p>
        </p:txBody>
      </p:sp>
    </p:spTree>
    <p:extLst>
      <p:ext uri="{BB962C8B-B14F-4D97-AF65-F5344CB8AC3E}">
        <p14:creationId xmlns:p14="http://schemas.microsoft.com/office/powerpoint/2010/main" val="2859284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4461B71-EB2B-5227-AFC9-AD52FF23412B}"/>
              </a:ext>
            </a:extLst>
          </p:cNvPr>
          <p:cNvSpPr>
            <a:spLocks noGrp="1"/>
          </p:cNvSpPr>
          <p:nvPr>
            <p:ph type="title"/>
          </p:nvPr>
        </p:nvSpPr>
        <p:spPr>
          <a:xfrm>
            <a:off x="803275" y="365760"/>
            <a:ext cx="10151237" cy="1325562"/>
          </a:xfrm>
        </p:spPr>
        <p:txBody>
          <a:bodyPr anchor="t"/>
          <a:lstStyle/>
          <a:p>
            <a:r>
              <a:rPr lang="en-US" dirty="0"/>
              <a:t>A Single Unified SaaS Data Lake</a:t>
            </a:r>
            <a:endParaRPr lang="en-DE" dirty="0"/>
          </a:p>
        </p:txBody>
      </p:sp>
      <p:sp>
        <p:nvSpPr>
          <p:cNvPr id="49" name="Rounded Rectangle 48">
            <a:extLst>
              <a:ext uri="{FF2B5EF4-FFF2-40B4-BE49-F238E27FC236}">
                <a16:creationId xmlns:a16="http://schemas.microsoft.com/office/drawing/2014/main" id="{793E13EC-28F5-6689-3BA6-779D459589DC}"/>
              </a:ext>
            </a:extLst>
          </p:cNvPr>
          <p:cNvSpPr/>
          <p:nvPr/>
        </p:nvSpPr>
        <p:spPr bwMode="auto">
          <a:xfrm>
            <a:off x="773561" y="2024063"/>
            <a:ext cx="6702754" cy="4184564"/>
          </a:xfrm>
          <a:prstGeom prst="roundRect">
            <a:avLst>
              <a:gd name="adj" fmla="val 364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95C8367A-43AF-FC8C-87D8-6E5ED076859F}"/>
              </a:ext>
            </a:extLst>
          </p:cNvPr>
          <p:cNvSpPr txBox="1"/>
          <p:nvPr/>
        </p:nvSpPr>
        <p:spPr>
          <a:xfrm>
            <a:off x="7476315" y="2158074"/>
            <a:ext cx="3805048" cy="73866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comes automatically provisioned with every Fabric tenant with no infrastructure to manage.</a:t>
            </a:r>
          </a:p>
        </p:txBody>
      </p:sp>
      <p:cxnSp>
        <p:nvCxnSpPr>
          <p:cNvPr id="17" name="Straight Connector 16">
            <a:extLst>
              <a:ext uri="{FF2B5EF4-FFF2-40B4-BE49-F238E27FC236}">
                <a16:creationId xmlns:a16="http://schemas.microsoft.com/office/drawing/2014/main" id="{A6B88811-F257-E445-E550-F1BA8B94A228}"/>
              </a:ext>
            </a:extLst>
          </p:cNvPr>
          <p:cNvCxnSpPr>
            <a:cxnSpLocks/>
          </p:cNvCxnSpPr>
          <p:nvPr/>
        </p:nvCxnSpPr>
        <p:spPr>
          <a:xfrm>
            <a:off x="7579355" y="4550499"/>
            <a:ext cx="3702008"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3209D5-B77C-51CE-E942-07908AE60732}"/>
              </a:ext>
            </a:extLst>
          </p:cNvPr>
          <p:cNvCxnSpPr>
            <a:cxnSpLocks/>
          </p:cNvCxnSpPr>
          <p:nvPr/>
        </p:nvCxnSpPr>
        <p:spPr>
          <a:xfrm>
            <a:off x="7579355" y="3072303"/>
            <a:ext cx="3702008"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2403AED-7FF4-CB3E-EF3A-7D814C7D7F63}"/>
              </a:ext>
            </a:extLst>
          </p:cNvPr>
          <p:cNvSpPr txBox="1"/>
          <p:nvPr/>
        </p:nvSpPr>
        <p:spPr>
          <a:xfrm>
            <a:off x="7476315" y="3227741"/>
            <a:ext cx="3805048" cy="116955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Any data in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works with out of the box governance such as data linage, data protection, certification, catalog integration, etc. All data is ultimately under the control of a tenant admin.</a:t>
            </a:r>
          </a:p>
        </p:txBody>
      </p:sp>
      <p:sp>
        <p:nvSpPr>
          <p:cNvPr id="24" name="TextBox 23">
            <a:extLst>
              <a:ext uri="{FF2B5EF4-FFF2-40B4-BE49-F238E27FC236}">
                <a16:creationId xmlns:a16="http://schemas.microsoft.com/office/drawing/2014/main" id="{0D12D1D2-1743-5EF1-6511-2E97C7BEFC68}"/>
              </a:ext>
            </a:extLst>
          </p:cNvPr>
          <p:cNvSpPr txBox="1"/>
          <p:nvPr/>
        </p:nvSpPr>
        <p:spPr>
          <a:xfrm>
            <a:off x="7527835" y="4644733"/>
            <a:ext cx="3805048"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enables distributed ownership. Different workspaces allow different parts of the organization to work independently while still contributing to the same data lake. Each workspace can have its own administrator, access control, region and capacity for billing</a:t>
            </a:r>
          </a:p>
        </p:txBody>
      </p:sp>
      <p:sp>
        <p:nvSpPr>
          <p:cNvPr id="2" name="Rounded Rectangle 45">
            <a:extLst>
              <a:ext uri="{FF2B5EF4-FFF2-40B4-BE49-F238E27FC236}">
                <a16:creationId xmlns:a16="http://schemas.microsoft.com/office/drawing/2014/main" id="{A5E6DFD0-656E-2B66-F139-E36A9EDB1C4E}"/>
              </a:ext>
            </a:extLst>
          </p:cNvPr>
          <p:cNvSpPr/>
          <p:nvPr/>
        </p:nvSpPr>
        <p:spPr>
          <a:xfrm>
            <a:off x="931862" y="2697223"/>
            <a:ext cx="6307098" cy="3219083"/>
          </a:xfrm>
          <a:prstGeom prst="roundRect">
            <a:avLst>
              <a:gd name="adj" fmla="val 3289"/>
            </a:avLst>
          </a:prstGeom>
          <a:gradFill flip="none" rotWithShape="1">
            <a:gsLst>
              <a:gs pos="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7">
            <a:extLst>
              <a:ext uri="{FF2B5EF4-FFF2-40B4-BE49-F238E27FC236}">
                <a16:creationId xmlns:a16="http://schemas.microsoft.com/office/drawing/2014/main" id="{BBF57F70-32EF-154C-E44C-415331639B32}"/>
              </a:ext>
            </a:extLst>
          </p:cNvPr>
          <p:cNvSpPr/>
          <p:nvPr/>
        </p:nvSpPr>
        <p:spPr>
          <a:xfrm>
            <a:off x="2069416" y="2281238"/>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Engineering</a:t>
            </a:r>
          </a:p>
        </p:txBody>
      </p:sp>
      <p:sp>
        <p:nvSpPr>
          <p:cNvPr id="5" name="Rounded Rectangle 22">
            <a:extLst>
              <a:ext uri="{FF2B5EF4-FFF2-40B4-BE49-F238E27FC236}">
                <a16:creationId xmlns:a16="http://schemas.microsoft.com/office/drawing/2014/main" id="{A0B15320-9795-2A9C-BEAB-DF0275913104}"/>
              </a:ext>
            </a:extLst>
          </p:cNvPr>
          <p:cNvSpPr/>
          <p:nvPr/>
        </p:nvSpPr>
        <p:spPr>
          <a:xfrm>
            <a:off x="6187150" y="2281238"/>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Business</a:t>
            </a:r>
            <a:br>
              <a:rPr kumimoji="0" lang="en-US" sz="1100" b="0" i="0" u="none" strike="noStrike" kern="1200" cap="none" spc="0" normalizeH="0" baseline="0" noProof="0">
                <a:ln>
                  <a:noFill/>
                </a:ln>
                <a:solidFill>
                  <a:srgbClr val="FFFFFF"/>
                </a:solidFill>
                <a:effectLst/>
                <a:uLnTx/>
                <a:uFillTx/>
                <a:latin typeface="Segoe UI Semibold"/>
                <a:ea typeface="+mn-ea"/>
                <a:cs typeface="+mn-cs"/>
              </a:rPr>
            </a:br>
            <a:r>
              <a:rPr kumimoji="0" lang="en-US" sz="1100" b="0" i="0" u="none" strike="noStrike" kern="1200" cap="none" spc="0" normalizeH="0" baseline="0" noProof="0">
                <a:ln>
                  <a:noFill/>
                </a:ln>
                <a:solidFill>
                  <a:srgbClr val="FFFFFF"/>
                </a:solidFill>
                <a:effectLst/>
                <a:uLnTx/>
                <a:uFillTx/>
                <a:latin typeface="Segoe UI Semibold"/>
                <a:ea typeface="+mn-ea"/>
                <a:cs typeface="+mn-cs"/>
              </a:rPr>
              <a:t>Intelligence</a:t>
            </a:r>
          </a:p>
        </p:txBody>
      </p:sp>
      <p:sp>
        <p:nvSpPr>
          <p:cNvPr id="6" name="Rounded Rectangle 13">
            <a:extLst>
              <a:ext uri="{FF2B5EF4-FFF2-40B4-BE49-F238E27FC236}">
                <a16:creationId xmlns:a16="http://schemas.microsoft.com/office/drawing/2014/main" id="{F6FA9FE9-6939-46F0-E91D-51EEEF98CF73}"/>
              </a:ext>
            </a:extLst>
          </p:cNvPr>
          <p:cNvSpPr/>
          <p:nvPr/>
        </p:nvSpPr>
        <p:spPr>
          <a:xfrm>
            <a:off x="1040044" y="2281238"/>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Warehousing</a:t>
            </a:r>
          </a:p>
        </p:txBody>
      </p:sp>
      <p:sp>
        <p:nvSpPr>
          <p:cNvPr id="7" name="Rounded Rectangle 15">
            <a:extLst>
              <a:ext uri="{FF2B5EF4-FFF2-40B4-BE49-F238E27FC236}">
                <a16:creationId xmlns:a16="http://schemas.microsoft.com/office/drawing/2014/main" id="{7AC7BA46-F4FA-52CD-9D01-4F63A50826CC}"/>
              </a:ext>
            </a:extLst>
          </p:cNvPr>
          <p:cNvSpPr/>
          <p:nvPr/>
        </p:nvSpPr>
        <p:spPr>
          <a:xfrm>
            <a:off x="3098788" y="2281238"/>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a:t>
            </a:r>
            <a:br>
              <a:rPr kumimoji="0" lang="en-US" sz="1100" b="0" i="0" u="none" strike="noStrike" kern="0" cap="none" spc="0" normalizeH="0" baseline="0" noProof="0">
                <a:ln>
                  <a:noFill/>
                </a:ln>
                <a:solidFill>
                  <a:srgbClr val="FFFFFF"/>
                </a:solidFill>
                <a:effectLst/>
                <a:uLnTx/>
                <a:uFillTx/>
                <a:latin typeface="Segoe UI Semibold"/>
                <a:ea typeface="+mn-ea"/>
                <a:cs typeface="+mn-cs"/>
              </a:rPr>
            </a:br>
            <a:r>
              <a:rPr kumimoji="0" lang="en-US" sz="1100" b="0" i="0" u="none" strike="noStrike" kern="0" cap="none" spc="0" normalizeH="0" baseline="0" noProof="0">
                <a:ln>
                  <a:noFill/>
                </a:ln>
                <a:solidFill>
                  <a:srgbClr val="FFFFFF"/>
                </a:solidFill>
                <a:effectLst/>
                <a:uLnTx/>
                <a:uFillTx/>
                <a:latin typeface="Segoe UI Semibold"/>
                <a:ea typeface="+mn-ea"/>
                <a:cs typeface="+mn-cs"/>
              </a:rPr>
              <a:t>Integration</a:t>
            </a:r>
          </a:p>
        </p:txBody>
      </p:sp>
      <p:sp>
        <p:nvSpPr>
          <p:cNvPr id="8" name="Rounded Rectangle 16">
            <a:extLst>
              <a:ext uri="{FF2B5EF4-FFF2-40B4-BE49-F238E27FC236}">
                <a16:creationId xmlns:a16="http://schemas.microsoft.com/office/drawing/2014/main" id="{D7399259-6258-542D-E458-CD22BBD8A62F}"/>
              </a:ext>
            </a:extLst>
          </p:cNvPr>
          <p:cNvSpPr/>
          <p:nvPr/>
        </p:nvSpPr>
        <p:spPr>
          <a:xfrm>
            <a:off x="4128160" y="2281238"/>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Science</a:t>
            </a:r>
          </a:p>
        </p:txBody>
      </p:sp>
      <p:sp>
        <p:nvSpPr>
          <p:cNvPr id="9" name="Rounded Rectangle 20">
            <a:extLst>
              <a:ext uri="{FF2B5EF4-FFF2-40B4-BE49-F238E27FC236}">
                <a16:creationId xmlns:a16="http://schemas.microsoft.com/office/drawing/2014/main" id="{8CC67F00-562A-A37C-DC3A-4D5C945A2611}"/>
              </a:ext>
            </a:extLst>
          </p:cNvPr>
          <p:cNvSpPr/>
          <p:nvPr/>
        </p:nvSpPr>
        <p:spPr>
          <a:xfrm>
            <a:off x="5157532" y="2281238"/>
            <a:ext cx="946800" cy="831600"/>
          </a:xfrm>
          <a:prstGeom prst="roundRect">
            <a:avLst>
              <a:gd name="adj" fmla="val 6586"/>
            </a:avLst>
          </a:prstGeom>
          <a:gradFill flip="none" rotWithShape="1">
            <a:gsLst>
              <a:gs pos="20000">
                <a:schemeClr val="tx2"/>
              </a:gs>
              <a:gs pos="100000">
                <a:schemeClr val="accent2"/>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Analytics</a:t>
            </a:r>
          </a:p>
        </p:txBody>
      </p:sp>
      <p:sp>
        <p:nvSpPr>
          <p:cNvPr id="69" name="Rounded Rectangle 45">
            <a:extLst>
              <a:ext uri="{FF2B5EF4-FFF2-40B4-BE49-F238E27FC236}">
                <a16:creationId xmlns:a16="http://schemas.microsoft.com/office/drawing/2014/main" id="{BD9B276D-43FA-D6D5-2534-298E8FC23BD7}"/>
              </a:ext>
            </a:extLst>
          </p:cNvPr>
          <p:cNvSpPr/>
          <p:nvPr/>
        </p:nvSpPr>
        <p:spPr>
          <a:xfrm>
            <a:off x="1122809" y="3402743"/>
            <a:ext cx="5870907" cy="2136043"/>
          </a:xfrm>
          <a:prstGeom prst="roundRect">
            <a:avLst>
              <a:gd name="adj" fmla="val 2747"/>
            </a:avLst>
          </a:prstGeom>
          <a:gradFill flip="none" rotWithShape="1">
            <a:gsLst>
              <a:gs pos="100000">
                <a:srgbClr val="4FD4FF"/>
              </a:gs>
              <a:gs pos="0">
                <a:schemeClr val="accent2"/>
              </a:gs>
              <a:gs pos="60000">
                <a:schemeClr val="accent2">
                  <a:lumMod val="60000"/>
                  <a:lumOff val="40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0" name="Rounded Rectangle 45">
            <a:extLst>
              <a:ext uri="{FF2B5EF4-FFF2-40B4-BE49-F238E27FC236}">
                <a16:creationId xmlns:a16="http://schemas.microsoft.com/office/drawing/2014/main" id="{E29C2F7E-48CC-885A-CA00-7DBDAC652293}"/>
              </a:ext>
            </a:extLst>
          </p:cNvPr>
          <p:cNvSpPr/>
          <p:nvPr/>
        </p:nvSpPr>
        <p:spPr>
          <a:xfrm>
            <a:off x="1122809" y="3390633"/>
            <a:ext cx="5870907" cy="2136043"/>
          </a:xfrm>
          <a:prstGeom prst="roundRect">
            <a:avLst>
              <a:gd name="adj" fmla="val 2747"/>
            </a:avLst>
          </a:prstGeom>
          <a:noFill/>
          <a:ln w="38100">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1" name="Rectangle: Rounded Corners 20">
            <a:extLst>
              <a:ext uri="{FF2B5EF4-FFF2-40B4-BE49-F238E27FC236}">
                <a16:creationId xmlns:a16="http://schemas.microsoft.com/office/drawing/2014/main" id="{97AAB25B-FA26-732E-BB03-F0BD6DC65EAB}"/>
              </a:ext>
            </a:extLst>
          </p:cNvPr>
          <p:cNvSpPr/>
          <p:nvPr/>
        </p:nvSpPr>
        <p:spPr bwMode="auto">
          <a:xfrm>
            <a:off x="2339203" y="3246930"/>
            <a:ext cx="3438117" cy="263186"/>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grpSp>
        <p:nvGrpSpPr>
          <p:cNvPr id="35" name="Group 34">
            <a:extLst>
              <a:ext uri="{FF2B5EF4-FFF2-40B4-BE49-F238E27FC236}">
                <a16:creationId xmlns:a16="http://schemas.microsoft.com/office/drawing/2014/main" id="{87DBA433-0BBC-CCD1-09D1-7896BA5CD7DA}"/>
              </a:ext>
            </a:extLst>
          </p:cNvPr>
          <p:cNvGrpSpPr/>
          <p:nvPr/>
        </p:nvGrpSpPr>
        <p:grpSpPr>
          <a:xfrm>
            <a:off x="1200439" y="3926907"/>
            <a:ext cx="1186004" cy="1186004"/>
            <a:chOff x="1222217" y="3575174"/>
            <a:chExt cx="1186004" cy="1186004"/>
          </a:xfrm>
        </p:grpSpPr>
        <p:pic>
          <p:nvPicPr>
            <p:cNvPr id="26" name="Graphic 25" descr="Folder with solid fill">
              <a:extLst>
                <a:ext uri="{FF2B5EF4-FFF2-40B4-BE49-F238E27FC236}">
                  <a16:creationId xmlns:a16="http://schemas.microsoft.com/office/drawing/2014/main" id="{74679901-D101-7C6E-A3DE-0DAEADA563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30" name="TextBox 29">
              <a:extLst>
                <a:ext uri="{FF2B5EF4-FFF2-40B4-BE49-F238E27FC236}">
                  <a16:creationId xmlns:a16="http://schemas.microsoft.com/office/drawing/2014/main" id="{1D47DBEA-7F0C-AE68-2F8B-DBAB431BFA86}"/>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grpSp>
      <p:grpSp>
        <p:nvGrpSpPr>
          <p:cNvPr id="36" name="Group 35">
            <a:extLst>
              <a:ext uri="{FF2B5EF4-FFF2-40B4-BE49-F238E27FC236}">
                <a16:creationId xmlns:a16="http://schemas.microsoft.com/office/drawing/2014/main" id="{59B244BD-7B82-E5B6-290D-C76249BF72BD}"/>
              </a:ext>
            </a:extLst>
          </p:cNvPr>
          <p:cNvGrpSpPr/>
          <p:nvPr/>
        </p:nvGrpSpPr>
        <p:grpSpPr>
          <a:xfrm>
            <a:off x="2327557" y="3926907"/>
            <a:ext cx="1186004" cy="1186004"/>
            <a:chOff x="1222217" y="3575174"/>
            <a:chExt cx="1186004" cy="1186004"/>
          </a:xfrm>
        </p:grpSpPr>
        <p:pic>
          <p:nvPicPr>
            <p:cNvPr id="37" name="Graphic 36" descr="Folder with solid fill">
              <a:extLst>
                <a:ext uri="{FF2B5EF4-FFF2-40B4-BE49-F238E27FC236}">
                  <a16:creationId xmlns:a16="http://schemas.microsoft.com/office/drawing/2014/main" id="{B911B88E-1D0F-8D8E-4582-F67B1EEA2A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38" name="TextBox 37">
              <a:extLst>
                <a:ext uri="{FF2B5EF4-FFF2-40B4-BE49-F238E27FC236}">
                  <a16:creationId xmlns:a16="http://schemas.microsoft.com/office/drawing/2014/main" id="{895E2B3C-7C9C-ACF2-2658-F70A1502DA61}"/>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r>
                <a:rPr kumimoji="0" lang="en-US" sz="1200" b="0" i="0" u="none" strike="noStrike" kern="1200" cap="none" spc="0" normalizeH="0" baseline="0" noProof="0">
                  <a:ln>
                    <a:noFill/>
                  </a:ln>
                  <a:solidFill>
                    <a:srgbClr val="000000"/>
                  </a:solidFill>
                  <a:effectLst/>
                  <a:uLnTx/>
                  <a:uFillTx/>
                  <a:latin typeface="Segoe UI"/>
                  <a:ea typeface="+mn-ea"/>
                  <a:cs typeface="+mn-cs"/>
                </a:rPr>
                <a:t> Online Sales</a:t>
              </a:r>
            </a:p>
          </p:txBody>
        </p:sp>
      </p:grpSp>
      <p:grpSp>
        <p:nvGrpSpPr>
          <p:cNvPr id="39" name="Group 38">
            <a:extLst>
              <a:ext uri="{FF2B5EF4-FFF2-40B4-BE49-F238E27FC236}">
                <a16:creationId xmlns:a16="http://schemas.microsoft.com/office/drawing/2014/main" id="{93469AF2-EDA0-D53C-834A-4CC686D52F0F}"/>
              </a:ext>
            </a:extLst>
          </p:cNvPr>
          <p:cNvGrpSpPr/>
          <p:nvPr/>
        </p:nvGrpSpPr>
        <p:grpSpPr>
          <a:xfrm>
            <a:off x="3454675" y="3926907"/>
            <a:ext cx="1186004" cy="1186004"/>
            <a:chOff x="1222217" y="3575174"/>
            <a:chExt cx="1186004" cy="1186004"/>
          </a:xfrm>
        </p:grpSpPr>
        <p:pic>
          <p:nvPicPr>
            <p:cNvPr id="40" name="Graphic 39" descr="Folder with solid fill">
              <a:extLst>
                <a:ext uri="{FF2B5EF4-FFF2-40B4-BE49-F238E27FC236}">
                  <a16:creationId xmlns:a16="http://schemas.microsoft.com/office/drawing/2014/main" id="{39E1D053-2D17-5C80-D2A7-0CCA2D3983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41" name="TextBox 40">
              <a:extLst>
                <a:ext uri="{FF2B5EF4-FFF2-40B4-BE49-F238E27FC236}">
                  <a16:creationId xmlns:a16="http://schemas.microsoft.com/office/drawing/2014/main" id="{470503DE-F581-4AB0-FCC5-A2B1D6BDFFA5}"/>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grpSp>
      <p:grpSp>
        <p:nvGrpSpPr>
          <p:cNvPr id="42" name="Group 41">
            <a:extLst>
              <a:ext uri="{FF2B5EF4-FFF2-40B4-BE49-F238E27FC236}">
                <a16:creationId xmlns:a16="http://schemas.microsoft.com/office/drawing/2014/main" id="{2A3D5898-5E9E-DBFC-B8FB-9B6A02E4E67C}"/>
              </a:ext>
            </a:extLst>
          </p:cNvPr>
          <p:cNvGrpSpPr/>
          <p:nvPr/>
        </p:nvGrpSpPr>
        <p:grpSpPr>
          <a:xfrm>
            <a:off x="4581793" y="3926907"/>
            <a:ext cx="1186004" cy="1186004"/>
            <a:chOff x="1222217" y="3575174"/>
            <a:chExt cx="1186004" cy="1186004"/>
          </a:xfrm>
        </p:grpSpPr>
        <p:pic>
          <p:nvPicPr>
            <p:cNvPr id="43" name="Graphic 42" descr="Folder with solid fill">
              <a:extLst>
                <a:ext uri="{FF2B5EF4-FFF2-40B4-BE49-F238E27FC236}">
                  <a16:creationId xmlns:a16="http://schemas.microsoft.com/office/drawing/2014/main" id="{24625DF5-42FA-BEAA-5A97-A7249C4EDC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44" name="TextBox 43">
              <a:extLst>
                <a:ext uri="{FF2B5EF4-FFF2-40B4-BE49-F238E27FC236}">
                  <a16:creationId xmlns:a16="http://schemas.microsoft.com/office/drawing/2014/main" id="{8725A2CD-8FEF-EDA4-5818-620769184CC2}"/>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grpSp>
      <p:grpSp>
        <p:nvGrpSpPr>
          <p:cNvPr id="45" name="Group 44">
            <a:extLst>
              <a:ext uri="{FF2B5EF4-FFF2-40B4-BE49-F238E27FC236}">
                <a16:creationId xmlns:a16="http://schemas.microsoft.com/office/drawing/2014/main" id="{767B9519-B62F-F9E6-FFC4-0A4691EF94D4}"/>
              </a:ext>
            </a:extLst>
          </p:cNvPr>
          <p:cNvGrpSpPr/>
          <p:nvPr/>
        </p:nvGrpSpPr>
        <p:grpSpPr>
          <a:xfrm>
            <a:off x="5708911" y="3926907"/>
            <a:ext cx="1186004" cy="1186004"/>
            <a:chOff x="1222217" y="3575174"/>
            <a:chExt cx="1186004" cy="1186004"/>
          </a:xfrm>
        </p:grpSpPr>
        <p:pic>
          <p:nvPicPr>
            <p:cNvPr id="46" name="Graphic 45" descr="Folder with solid fill">
              <a:extLst>
                <a:ext uri="{FF2B5EF4-FFF2-40B4-BE49-F238E27FC236}">
                  <a16:creationId xmlns:a16="http://schemas.microsoft.com/office/drawing/2014/main" id="{6A161F42-B1E1-79E2-B2E8-CC0E540629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17" y="3575174"/>
              <a:ext cx="1186004" cy="1186004"/>
            </a:xfrm>
            <a:prstGeom prst="rect">
              <a:avLst/>
            </a:prstGeom>
          </p:spPr>
        </p:pic>
        <p:sp>
          <p:nvSpPr>
            <p:cNvPr id="47" name="TextBox 46">
              <a:extLst>
                <a:ext uri="{FF2B5EF4-FFF2-40B4-BE49-F238E27FC236}">
                  <a16:creationId xmlns:a16="http://schemas.microsoft.com/office/drawing/2014/main" id="{09F53CF8-3188-129C-575B-32415F736855}"/>
                </a:ext>
              </a:extLst>
            </p:cNvPr>
            <p:cNvSpPr txBox="1"/>
            <p:nvPr/>
          </p:nvSpPr>
          <p:spPr>
            <a:xfrm>
              <a:off x="1385180" y="4035214"/>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spTree>
    <p:extLst>
      <p:ext uri="{BB962C8B-B14F-4D97-AF65-F5344CB8AC3E}">
        <p14:creationId xmlns:p14="http://schemas.microsoft.com/office/powerpoint/2010/main" val="41511104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6" presetClass="entr" presetSubtype="37"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out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20" grpId="0" animBg="1"/>
      <p:bldP spid="21" grpId="0" animBg="1"/>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a729617-940b-463d-a580-46cc6a3ad9da" xsi:nil="true"/>
  </documentManagement>
</p:properties>
</file>

<file path=customXml/item2.xml><?xml version="1.0" encoding="utf-8"?>
<?mso-contentType ?>
<SharedContentType xmlns="Microsoft.SharePoint.Taxonomy.ContentTypeSync" SourceId="f3c6f0c0-389c-4324-ac00-59fc67b57edf" ContentTypeId="0x0101" PreviousValue="false"/>
</file>

<file path=customXml/item3.xml><?xml version="1.0" encoding="utf-8"?>
<ct:contentTypeSchema xmlns:ct="http://schemas.microsoft.com/office/2006/metadata/contentType" xmlns:ma="http://schemas.microsoft.com/office/2006/metadata/properties/metaAttributes" ct:_="" ma:_="" ma:contentTypeName="Dokument" ma:contentTypeID="0x010100F1C1ACFD7EC5E641ADB8E9757949CFE6" ma:contentTypeVersion="12" ma:contentTypeDescription="Ein neues Dokument erstellen." ma:contentTypeScope="" ma:versionID="d66efe086bbbda6eeba8f7efaffb3ee2">
  <xsd:schema xmlns:xsd="http://www.w3.org/2001/XMLSchema" xmlns:xs="http://www.w3.org/2001/XMLSchema" xmlns:p="http://schemas.microsoft.com/office/2006/metadata/properties" xmlns:ns2="ca729617-940b-463d-a580-46cc6a3ad9da" xmlns:ns3="bd04cd5d-7a15-4407-b610-84e65a17e40f" xmlns:ns4="24074c15-f581-4071-921d-0eb2c9452654" targetNamespace="http://schemas.microsoft.com/office/2006/metadata/properties" ma:root="true" ma:fieldsID="e527fd8d388a794d0dd14f0d1c55c71f" ns2:_="" ns3:_="" ns4:_="">
    <xsd:import namespace="ca729617-940b-463d-a580-46cc6a3ad9da"/>
    <xsd:import namespace="bd04cd5d-7a15-4407-b610-84e65a17e40f"/>
    <xsd:import namespace="24074c15-f581-4071-921d-0eb2c9452654"/>
    <xsd:element name="properties">
      <xsd:complexType>
        <xsd:sequence>
          <xsd:element name="documentManagement">
            <xsd:complexType>
              <xsd:all>
                <xsd:element ref="ns2:TaxCatchAll" minOccurs="0"/>
                <xsd:element ref="ns2:TaxCatchAllLabel" minOccurs="0"/>
                <xsd:element ref="ns3:MediaServiceAutoTags" minOccurs="0"/>
                <xsd:element ref="ns3:MediaServiceDateTaken" minOccurs="0"/>
                <xsd:element ref="ns4:SharedWithUsers" minOccurs="0"/>
                <xsd:element ref="ns4:SharedWithDetails"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729617-940b-463d-a580-46cc6a3ad9da"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5c13e8be-30d2-4cf9-ad10-a1b48478c276}" ma:internalName="TaxCatchAll" ma:showField="CatchAllData" ma:web="24074c15-f581-4071-921d-0eb2c9452654">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5c13e8be-30d2-4cf9-ad10-a1b48478c276}" ma:internalName="TaxCatchAllLabel" ma:readOnly="true" ma:showField="CatchAllDataLabel" ma:web="24074c15-f581-4071-921d-0eb2c945265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d04cd5d-7a15-4407-b610-84e65a17e40f" elementFormDefault="qualified">
    <xsd:import namespace="http://schemas.microsoft.com/office/2006/documentManagement/types"/>
    <xsd:import namespace="http://schemas.microsoft.com/office/infopath/2007/PartnerControls"/>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4074c15-f581-4071-921d-0eb2c9452654"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A60AFE-D9B0-493F-8592-0F55D4B67EC4}">
  <ds:schemaRefs>
    <ds:schemaRef ds:uri="http://schemas.microsoft.com/office/infopath/2007/PartnerControls"/>
    <ds:schemaRef ds:uri="http://schemas.microsoft.com/office/2006/documentManagement/types"/>
    <ds:schemaRef ds:uri="http://purl.org/dc/elements/1.1/"/>
    <ds:schemaRef ds:uri="http://purl.org/dc/dcmitype/"/>
    <ds:schemaRef ds:uri="ca729617-940b-463d-a580-46cc6a3ad9da"/>
    <ds:schemaRef ds:uri="bd04cd5d-7a15-4407-b610-84e65a17e40f"/>
    <ds:schemaRef ds:uri="http://purl.org/dc/terms/"/>
    <ds:schemaRef ds:uri="http://schemas.microsoft.com/office/2006/metadata/properties"/>
    <ds:schemaRef ds:uri="http://schemas.openxmlformats.org/package/2006/metadata/core-properties"/>
    <ds:schemaRef ds:uri="24074c15-f581-4071-921d-0eb2c9452654"/>
    <ds:schemaRef ds:uri="http://www.w3.org/XML/1998/namespace"/>
  </ds:schemaRefs>
</ds:datastoreItem>
</file>

<file path=customXml/itemProps2.xml><?xml version="1.0" encoding="utf-8"?>
<ds:datastoreItem xmlns:ds="http://schemas.openxmlformats.org/officeDocument/2006/customXml" ds:itemID="{4F1BB006-2895-4583-B5C4-D598B492E116}">
  <ds:schemaRefs>
    <ds:schemaRef ds:uri="Microsoft.SharePoint.Taxonomy.ContentTypeSync"/>
  </ds:schemaRefs>
</ds:datastoreItem>
</file>

<file path=customXml/itemProps3.xml><?xml version="1.0" encoding="utf-8"?>
<ds:datastoreItem xmlns:ds="http://schemas.openxmlformats.org/officeDocument/2006/customXml" ds:itemID="{E9ED4903-F541-49DB-B934-2C90E4976166}">
  <ds:schemaRefs>
    <ds:schemaRef ds:uri="http://schemas.microsoft.com/office/2006/metadata/contentType"/>
    <ds:schemaRef ds:uri="http://schemas.microsoft.com/office/2006/metadata/properties/metaAttributes"/>
    <ds:schemaRef ds:uri="http://www.w3.org/2000/xmlns/"/>
    <ds:schemaRef ds:uri="http://www.w3.org/2001/XMLSchema"/>
    <ds:schemaRef ds:uri="ca729617-940b-463d-a580-46cc6a3ad9da"/>
    <ds:schemaRef ds:uri="bd04cd5d-7a15-4407-b610-84e65a17e40f"/>
    <ds:schemaRef ds:uri="24074c15-f581-4071-921d-0eb2c9452654"/>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1329</TotalTime>
  <Words>3117</Words>
  <Application>Microsoft Macintosh PowerPoint</Application>
  <PresentationFormat>Widescreen</PresentationFormat>
  <Paragraphs>498</Paragraphs>
  <Slides>35</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Arial</vt:lpstr>
      <vt:lpstr>Calibri</vt:lpstr>
      <vt:lpstr>Consolas</vt:lpstr>
      <vt:lpstr>Inter</vt:lpstr>
      <vt:lpstr>Jost* 300 Light</vt:lpstr>
      <vt:lpstr>Jost* 500 Medium</vt:lpstr>
      <vt:lpstr>Segoe UI</vt:lpstr>
      <vt:lpstr>Segoe UI Semibold</vt:lpstr>
      <vt:lpstr>Times New Roman</vt:lpstr>
      <vt:lpstr>Verdana</vt:lpstr>
      <vt:lpstr>Wingdings</vt:lpstr>
      <vt:lpstr>Wingdings 2</vt:lpstr>
      <vt:lpstr>Wingdings 3</vt:lpstr>
      <vt:lpstr>View</vt:lpstr>
      <vt:lpstr>Unboxing  Microsoft Fabric</vt:lpstr>
      <vt:lpstr>Inside the box</vt:lpstr>
      <vt:lpstr>Tom Martens </vt:lpstr>
      <vt:lpstr>What is  Microsoft Fabric – under the hood?</vt:lpstr>
      <vt:lpstr>The unified analytics platform</vt:lpstr>
      <vt:lpstr>Microsoft Fabric – under the hood (a gentle glimpse)</vt:lpstr>
      <vt:lpstr>Microsoft Fabric – under the hood (a gentle glimpse)</vt:lpstr>
      <vt:lpstr>Microsoft Fabric – under the hood (a gentle glimpse)</vt:lpstr>
      <vt:lpstr>A Single Unified SaaS Data Lake</vt:lpstr>
      <vt:lpstr>OneLake which logically spans the world</vt:lpstr>
      <vt:lpstr>OneLake for all domains</vt:lpstr>
      <vt:lpstr>Medallion Architecture</vt:lpstr>
      <vt:lpstr>Architecting - the medallion approach</vt:lpstr>
      <vt:lpstr>Bronze layer</vt:lpstr>
      <vt:lpstr>Silver layer</vt:lpstr>
      <vt:lpstr>Gold layer</vt:lpstr>
      <vt:lpstr>Customize your medallion architecture</vt:lpstr>
      <vt:lpstr>Compute</vt:lpstr>
      <vt:lpstr>Computing data with Microsoft Fabric (a gentle glimpse)</vt:lpstr>
      <vt:lpstr>Computing data with Microsoft Fabric (a gentle glimpse)</vt:lpstr>
      <vt:lpstr>Computing data with Microsoft Fabric (a gentle glimpse)</vt:lpstr>
      <vt:lpstr>Ingest</vt:lpstr>
      <vt:lpstr>Ingesting data with Microsoft Fabric (a gentle glimpse, be aware that I omitted streaming data in this glimpse)</vt:lpstr>
      <vt:lpstr>Ingesting data with Microsoft Fabric (a gentle glimpse, be aware that I omitted streaming data in this glimpse)</vt:lpstr>
      <vt:lpstr>Ingesting data with Microsoft Fabric (a gentle glimpse, be aware that I omitted streaming data in this glimpse)</vt:lpstr>
      <vt:lpstr>Ingesting data with Microsoft Fabric (a gentle glimpse, be aware that I omitted streaming data in this glimpse)</vt:lpstr>
      <vt:lpstr>Ingesting data with Microsoft Fabric (a gentle glimpse, be aware that I omitted streaming data in this glimpse)</vt:lpstr>
      <vt:lpstr>Ingesting data with Microsoft Fabric (a gentle glimpse, be aware that I omitted streaming data in this glimpse)</vt:lpstr>
      <vt:lpstr>Ingesting data with Microsoft Fabric (a gentle glimpse, be aware that I omitted streaming data in this glimpse)</vt:lpstr>
      <vt:lpstr>Ingesting data with Microsoft Fabric (a gentle glimpse, be aware that I omitted streaming data in this glimpse)</vt:lpstr>
      <vt:lpstr>Ingesting data with Microsoft Fabric (a gentle glimpse, be aware that I omitted streaming data in this glimpse)</vt:lpstr>
      <vt:lpstr>Additional Considerations for choosing the perfect fit?</vt:lpstr>
      <vt:lpstr>Additional Considerations for choosing the “perfect” fit</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4</cp:revision>
  <dcterms:created xsi:type="dcterms:W3CDTF">2020-06-19T10:41:14Z</dcterms:created>
  <dcterms:modified xsi:type="dcterms:W3CDTF">2024-11-12T19:42:47Z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2022-08-25T14:28:02Z</vt:lpwstr>
  </property>
  <property fmtid="{D5CDD505-2E9C-101B-9397-08002B2CF9AE}" pid="4" name="MSIP_Label_7ea6d409-389a-443a-9140-f8c0d12e1685_Method">
    <vt:lpwstr>Standard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